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8" r:id="rId5"/>
    <p:sldId id="596" r:id="rId6"/>
    <p:sldId id="610" r:id="rId7"/>
    <p:sldId id="420" r:id="rId8"/>
    <p:sldId id="606" r:id="rId9"/>
    <p:sldId id="276" r:id="rId10"/>
    <p:sldId id="274" r:id="rId11"/>
    <p:sldId id="597" r:id="rId12"/>
    <p:sldId id="598" r:id="rId13"/>
    <p:sldId id="599" r:id="rId14"/>
    <p:sldId id="600" r:id="rId15"/>
    <p:sldId id="612" r:id="rId16"/>
    <p:sldId id="601" r:id="rId17"/>
    <p:sldId id="614" r:id="rId18"/>
    <p:sldId id="613" r:id="rId19"/>
    <p:sldId id="608" r:id="rId20"/>
    <p:sldId id="61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5FB381-B328-47A1-A8F5-61CA45FD4528}" v="168" dt="2024-01-29T15:09:4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7" autoAdjust="0"/>
    <p:restoredTop sz="96327" autoAdjust="0"/>
  </p:normalViewPr>
  <p:slideViewPr>
    <p:cSldViewPr snapToGrid="0" showGuides="1">
      <p:cViewPr varScale="1">
        <p:scale>
          <a:sx n="123" d="100"/>
          <a:sy n="123" d="100"/>
        </p:scale>
        <p:origin x="312" y="192"/>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F35FB381-B328-47A1-A8F5-61CA45FD4528}"/>
    <pc:docChg chg="undo redo custSel addSld delSld modSld sldOrd">
      <pc:chgData name="Jinhong Brejnholt (JINB)" userId="b8219c71-9da7-4a12-aded-a071d88b9102" providerId="ADAL" clId="{F35FB381-B328-47A1-A8F5-61CA45FD4528}" dt="2024-01-29T15:10:33.273" v="2317" actId="47"/>
      <pc:docMkLst>
        <pc:docMk/>
      </pc:docMkLst>
      <pc:sldChg chg="addSp modSp mod modClrScheme chgLayout">
        <pc:chgData name="Jinhong Brejnholt (JINB)" userId="b8219c71-9da7-4a12-aded-a071d88b9102" providerId="ADAL" clId="{F35FB381-B328-47A1-A8F5-61CA45FD4528}" dt="2024-01-27T20:13:32.891" v="1912" actId="1076"/>
        <pc:sldMkLst>
          <pc:docMk/>
          <pc:sldMk cId="2232139523" sldId="258"/>
        </pc:sldMkLst>
        <pc:spChg chg="add mod">
          <ac:chgData name="Jinhong Brejnholt (JINB)" userId="b8219c71-9da7-4a12-aded-a071d88b9102" providerId="ADAL" clId="{F35FB381-B328-47A1-A8F5-61CA45FD4528}" dt="2024-01-27T20:13:23.175" v="1910" actId="1076"/>
          <ac:spMkLst>
            <pc:docMk/>
            <pc:sldMk cId="2232139523" sldId="258"/>
            <ac:spMk id="2" creationId="{152AF090-A8C7-00DD-B09C-9C6B74928DF0}"/>
          </ac:spMkLst>
        </pc:spChg>
        <pc:spChg chg="mod ord">
          <ac:chgData name="Jinhong Brejnholt (JINB)" userId="b8219c71-9da7-4a12-aded-a071d88b9102" providerId="ADAL" clId="{F35FB381-B328-47A1-A8F5-61CA45FD4528}" dt="2024-01-27T20:13:32.891" v="1912" actId="1076"/>
          <ac:spMkLst>
            <pc:docMk/>
            <pc:sldMk cId="2232139523" sldId="258"/>
            <ac:spMk id="4" creationId="{EA6A0BC8-D7FA-CED8-EE86-671BF160168E}"/>
          </ac:spMkLst>
        </pc:spChg>
        <pc:spChg chg="mod ord">
          <ac:chgData name="Jinhong Brejnholt (JINB)" userId="b8219c71-9da7-4a12-aded-a071d88b9102" providerId="ADAL" clId="{F35FB381-B328-47A1-A8F5-61CA45FD4528}" dt="2024-01-27T20:13:28.792" v="1911" actId="14100"/>
          <ac:spMkLst>
            <pc:docMk/>
            <pc:sldMk cId="2232139523" sldId="258"/>
            <ac:spMk id="5" creationId="{FDE0DBC0-7A6B-5109-F856-BE20817D23EC}"/>
          </ac:spMkLst>
        </pc:spChg>
        <pc:picChg chg="add mod">
          <ac:chgData name="Jinhong Brejnholt (JINB)" userId="b8219c71-9da7-4a12-aded-a071d88b9102" providerId="ADAL" clId="{F35FB381-B328-47A1-A8F5-61CA45FD4528}" dt="2024-01-27T20:13:23.175" v="1910" actId="1076"/>
          <ac:picMkLst>
            <pc:docMk/>
            <pc:sldMk cId="2232139523" sldId="258"/>
            <ac:picMk id="3" creationId="{4FAFB9BD-F1E4-7B7D-1039-6526BBE07A6B}"/>
          </ac:picMkLst>
        </pc:picChg>
        <pc:picChg chg="add mod">
          <ac:chgData name="Jinhong Brejnholt (JINB)" userId="b8219c71-9da7-4a12-aded-a071d88b9102" providerId="ADAL" clId="{F35FB381-B328-47A1-A8F5-61CA45FD4528}" dt="2024-01-27T20:13:23.175" v="1910" actId="1076"/>
          <ac:picMkLst>
            <pc:docMk/>
            <pc:sldMk cId="2232139523" sldId="258"/>
            <ac:picMk id="6" creationId="{5FE30A2D-BCF8-8257-F647-8C0184807B53}"/>
          </ac:picMkLst>
        </pc:picChg>
      </pc:sldChg>
      <pc:sldChg chg="addSp delSp modSp del mod setBg chgLayout">
        <pc:chgData name="Jinhong Brejnholt (JINB)" userId="b8219c71-9da7-4a12-aded-a071d88b9102" providerId="ADAL" clId="{F35FB381-B328-47A1-A8F5-61CA45FD4528}" dt="2024-01-26T20:47:55.088" v="367" actId="47"/>
        <pc:sldMkLst>
          <pc:docMk/>
          <pc:sldMk cId="667712792" sldId="259"/>
        </pc:sldMkLst>
        <pc:spChg chg="del">
          <ac:chgData name="Jinhong Brejnholt (JINB)" userId="b8219c71-9da7-4a12-aded-a071d88b9102" providerId="ADAL" clId="{F35FB381-B328-47A1-A8F5-61CA45FD4528}" dt="2024-01-26T20:44:11.054" v="346" actId="26606"/>
          <ac:spMkLst>
            <pc:docMk/>
            <pc:sldMk cId="667712792" sldId="259"/>
            <ac:spMk id="4" creationId="{DFA1AF9E-A1D0-96BE-5A3F-68F818B9B9DE}"/>
          </ac:spMkLst>
        </pc:spChg>
        <pc:spChg chg="del">
          <ac:chgData name="Jinhong Brejnholt (JINB)" userId="b8219c71-9da7-4a12-aded-a071d88b9102" providerId="ADAL" clId="{F35FB381-B328-47A1-A8F5-61CA45FD4528}" dt="2024-01-26T20:44:11.054" v="346" actId="26606"/>
          <ac:spMkLst>
            <pc:docMk/>
            <pc:sldMk cId="667712792" sldId="259"/>
            <ac:spMk id="5" creationId="{D0AF9E99-FA47-3ECF-098F-6E3239454430}"/>
          </ac:spMkLst>
        </pc:spChg>
        <pc:spChg chg="add mod">
          <ac:chgData name="Jinhong Brejnholt (JINB)" userId="b8219c71-9da7-4a12-aded-a071d88b9102" providerId="ADAL" clId="{F35FB381-B328-47A1-A8F5-61CA45FD4528}" dt="2024-01-26T20:44:11.054" v="346" actId="26606"/>
          <ac:spMkLst>
            <pc:docMk/>
            <pc:sldMk cId="667712792" sldId="259"/>
            <ac:spMk id="10" creationId="{0F83145F-E52E-73DF-BBFF-2C38F31B4EB9}"/>
          </ac:spMkLst>
        </pc:spChg>
        <pc:spChg chg="add mod">
          <ac:chgData name="Jinhong Brejnholt (JINB)" userId="b8219c71-9da7-4a12-aded-a071d88b9102" providerId="ADAL" clId="{F35FB381-B328-47A1-A8F5-61CA45FD4528}" dt="2024-01-26T20:44:11.054" v="346" actId="26606"/>
          <ac:spMkLst>
            <pc:docMk/>
            <pc:sldMk cId="667712792" sldId="259"/>
            <ac:spMk id="12" creationId="{05A60CF7-76A3-608B-EC65-F81DF52DD7DE}"/>
          </ac:spMkLst>
        </pc:spChg>
      </pc:sldChg>
      <pc:sldChg chg="addSp delSp modSp del mod setBg chgLayout">
        <pc:chgData name="Jinhong Brejnholt (JINB)" userId="b8219c71-9da7-4a12-aded-a071d88b9102" providerId="ADAL" clId="{F35FB381-B328-47A1-A8F5-61CA45FD4528}" dt="2024-01-26T20:47:56.338" v="368" actId="47"/>
        <pc:sldMkLst>
          <pc:docMk/>
          <pc:sldMk cId="4149025787" sldId="260"/>
        </pc:sldMkLst>
        <pc:spChg chg="mod ord">
          <ac:chgData name="Jinhong Brejnholt (JINB)" userId="b8219c71-9da7-4a12-aded-a071d88b9102" providerId="ADAL" clId="{F35FB381-B328-47A1-A8F5-61CA45FD4528}" dt="2024-01-26T20:45:55.309" v="356" actId="6264"/>
          <ac:spMkLst>
            <pc:docMk/>
            <pc:sldMk cId="4149025787" sldId="260"/>
            <ac:spMk id="4" creationId="{06580647-D7ED-1E41-212B-D61D98857DD3}"/>
          </ac:spMkLst>
        </pc:spChg>
        <pc:spChg chg="mod ord">
          <ac:chgData name="Jinhong Brejnholt (JINB)" userId="b8219c71-9da7-4a12-aded-a071d88b9102" providerId="ADAL" clId="{F35FB381-B328-47A1-A8F5-61CA45FD4528}" dt="2024-01-26T20:45:55.309" v="356" actId="6264"/>
          <ac:spMkLst>
            <pc:docMk/>
            <pc:sldMk cId="4149025787" sldId="260"/>
            <ac:spMk id="5" creationId="{317FEE3A-5258-4D72-413C-489831D9FF73}"/>
          </ac:spMkLst>
        </pc:spChg>
        <pc:spChg chg="del">
          <ac:chgData name="Jinhong Brejnholt (JINB)" userId="b8219c71-9da7-4a12-aded-a071d88b9102" providerId="ADAL" clId="{F35FB381-B328-47A1-A8F5-61CA45FD4528}" dt="2024-01-26T20:45:55.309" v="356" actId="6264"/>
          <ac:spMkLst>
            <pc:docMk/>
            <pc:sldMk cId="4149025787" sldId="260"/>
            <ac:spMk id="6" creationId="{9FD7E8DE-F744-1E0C-946A-BE7D729006CB}"/>
          </ac:spMkLst>
        </pc:spChg>
        <pc:spChg chg="add del mod">
          <ac:chgData name="Jinhong Brejnholt (JINB)" userId="b8219c71-9da7-4a12-aded-a071d88b9102" providerId="ADAL" clId="{F35FB381-B328-47A1-A8F5-61CA45FD4528}" dt="2024-01-26T20:45:55.309" v="356" actId="6264"/>
          <ac:spMkLst>
            <pc:docMk/>
            <pc:sldMk cId="4149025787" sldId="260"/>
            <ac:spMk id="9" creationId="{F4720F93-3A91-C8EC-3BB7-DFCAF655A7A3}"/>
          </ac:spMkLst>
        </pc:spChg>
        <pc:spChg chg="add del mod">
          <ac:chgData name="Jinhong Brejnholt (JINB)" userId="b8219c71-9da7-4a12-aded-a071d88b9102" providerId="ADAL" clId="{F35FB381-B328-47A1-A8F5-61CA45FD4528}" dt="2024-01-26T20:45:55.309" v="356" actId="6264"/>
          <ac:spMkLst>
            <pc:docMk/>
            <pc:sldMk cId="4149025787" sldId="260"/>
            <ac:spMk id="10" creationId="{D6A1FD98-03EB-6568-9739-395C96AF5AFF}"/>
          </ac:spMkLst>
        </pc:spChg>
        <pc:spChg chg="add mod ord">
          <ac:chgData name="Jinhong Brejnholt (JINB)" userId="b8219c71-9da7-4a12-aded-a071d88b9102" providerId="ADAL" clId="{F35FB381-B328-47A1-A8F5-61CA45FD4528}" dt="2024-01-26T20:45:55.309" v="356" actId="6264"/>
          <ac:spMkLst>
            <pc:docMk/>
            <pc:sldMk cId="4149025787" sldId="260"/>
            <ac:spMk id="11" creationId="{1D790F06-FFCD-39BD-B5D5-6675D00CE8FA}"/>
          </ac:spMkLst>
        </pc:spChg>
        <pc:picChg chg="add del">
          <ac:chgData name="Jinhong Brejnholt (JINB)" userId="b8219c71-9da7-4a12-aded-a071d88b9102" providerId="ADAL" clId="{F35FB381-B328-47A1-A8F5-61CA45FD4528}" dt="2024-01-26T20:45:40.596" v="353" actId="478"/>
          <ac:picMkLst>
            <pc:docMk/>
            <pc:sldMk cId="4149025787" sldId="260"/>
            <ac:picMk id="8" creationId="{AA31AB21-BF42-FDCC-671F-73EE4238A7D0}"/>
          </ac:picMkLst>
        </pc:picChg>
      </pc:sldChg>
      <pc:sldChg chg="del">
        <pc:chgData name="Jinhong Brejnholt (JINB)" userId="b8219c71-9da7-4a12-aded-a071d88b9102" providerId="ADAL" clId="{F35FB381-B328-47A1-A8F5-61CA45FD4528}" dt="2024-01-26T21:09:09.560" v="752" actId="47"/>
        <pc:sldMkLst>
          <pc:docMk/>
          <pc:sldMk cId="3330263750" sldId="262"/>
        </pc:sldMkLst>
      </pc:sldChg>
      <pc:sldChg chg="del">
        <pc:chgData name="Jinhong Brejnholt (JINB)" userId="b8219c71-9da7-4a12-aded-a071d88b9102" providerId="ADAL" clId="{F35FB381-B328-47A1-A8F5-61CA45FD4528}" dt="2024-01-26T21:09:11.926" v="753" actId="47"/>
        <pc:sldMkLst>
          <pc:docMk/>
          <pc:sldMk cId="1239515611" sldId="263"/>
        </pc:sldMkLst>
      </pc:sldChg>
      <pc:sldChg chg="del">
        <pc:chgData name="Jinhong Brejnholt (JINB)" userId="b8219c71-9da7-4a12-aded-a071d88b9102" providerId="ADAL" clId="{F35FB381-B328-47A1-A8F5-61CA45FD4528}" dt="2024-01-26T21:09:14.419" v="755" actId="47"/>
        <pc:sldMkLst>
          <pc:docMk/>
          <pc:sldMk cId="2655136338" sldId="264"/>
        </pc:sldMkLst>
      </pc:sldChg>
      <pc:sldChg chg="modSp new del mod">
        <pc:chgData name="Jinhong Brejnholt (JINB)" userId="b8219c71-9da7-4a12-aded-a071d88b9102" providerId="ADAL" clId="{F35FB381-B328-47A1-A8F5-61CA45FD4528}" dt="2024-01-26T21:09:15.404" v="756" actId="47"/>
        <pc:sldMkLst>
          <pc:docMk/>
          <pc:sldMk cId="4160551547" sldId="265"/>
        </pc:sldMkLst>
        <pc:spChg chg="mod">
          <ac:chgData name="Jinhong Brejnholt (JINB)" userId="b8219c71-9da7-4a12-aded-a071d88b9102" providerId="ADAL" clId="{F35FB381-B328-47A1-A8F5-61CA45FD4528}" dt="2024-01-26T12:45:45.043" v="77" actId="20577"/>
          <ac:spMkLst>
            <pc:docMk/>
            <pc:sldMk cId="4160551547" sldId="265"/>
            <ac:spMk id="5" creationId="{26ACF893-6BA5-B0E1-5D39-D04D047B7A47}"/>
          </ac:spMkLst>
        </pc:spChg>
        <pc:spChg chg="mod">
          <ac:chgData name="Jinhong Brejnholt (JINB)" userId="b8219c71-9da7-4a12-aded-a071d88b9102" providerId="ADAL" clId="{F35FB381-B328-47A1-A8F5-61CA45FD4528}" dt="2024-01-26T12:46:54.901" v="103" actId="15"/>
          <ac:spMkLst>
            <pc:docMk/>
            <pc:sldMk cId="4160551547" sldId="265"/>
            <ac:spMk id="7" creationId="{5C1C73B3-7096-6EC8-A034-F1BF14642258}"/>
          </ac:spMkLst>
        </pc:spChg>
      </pc:sldChg>
      <pc:sldChg chg="modSp new del mod ord">
        <pc:chgData name="Jinhong Brejnholt (JINB)" userId="b8219c71-9da7-4a12-aded-a071d88b9102" providerId="ADAL" clId="{F35FB381-B328-47A1-A8F5-61CA45FD4528}" dt="2024-01-26T21:09:12.997" v="754" actId="47"/>
        <pc:sldMkLst>
          <pc:docMk/>
          <pc:sldMk cId="4108963144" sldId="266"/>
        </pc:sldMkLst>
        <pc:spChg chg="mod">
          <ac:chgData name="Jinhong Brejnholt (JINB)" userId="b8219c71-9da7-4a12-aded-a071d88b9102" providerId="ADAL" clId="{F35FB381-B328-47A1-A8F5-61CA45FD4528}" dt="2024-01-26T12:47:24.020" v="111"/>
          <ac:spMkLst>
            <pc:docMk/>
            <pc:sldMk cId="4108963144" sldId="266"/>
            <ac:spMk id="5" creationId="{78ECA6F1-3CFD-D3F6-572C-E1DEA39DD8B5}"/>
          </ac:spMkLst>
        </pc:spChg>
        <pc:spChg chg="mod">
          <ac:chgData name="Jinhong Brejnholt (JINB)" userId="b8219c71-9da7-4a12-aded-a071d88b9102" providerId="ADAL" clId="{F35FB381-B328-47A1-A8F5-61CA45FD4528}" dt="2024-01-26T12:47:28.113" v="113"/>
          <ac:spMkLst>
            <pc:docMk/>
            <pc:sldMk cId="4108963144" sldId="266"/>
            <ac:spMk id="6" creationId="{FD4ECAC7-3702-65B6-9BCE-111ED32E6996}"/>
          </ac:spMkLst>
        </pc:spChg>
        <pc:spChg chg="mod">
          <ac:chgData name="Jinhong Brejnholt (JINB)" userId="b8219c71-9da7-4a12-aded-a071d88b9102" providerId="ADAL" clId="{F35FB381-B328-47A1-A8F5-61CA45FD4528}" dt="2024-01-26T12:47:36.056" v="119" actId="20577"/>
          <ac:spMkLst>
            <pc:docMk/>
            <pc:sldMk cId="4108963144" sldId="266"/>
            <ac:spMk id="7" creationId="{48FE05B2-70A8-0CE7-AE36-83A6D09697FE}"/>
          </ac:spMkLst>
        </pc:spChg>
      </pc:sldChg>
      <pc:sldChg chg="modSp new del mod">
        <pc:chgData name="Jinhong Brejnholt (JINB)" userId="b8219c71-9da7-4a12-aded-a071d88b9102" providerId="ADAL" clId="{F35FB381-B328-47A1-A8F5-61CA45FD4528}" dt="2024-01-26T21:09:17.591" v="757" actId="47"/>
        <pc:sldMkLst>
          <pc:docMk/>
          <pc:sldMk cId="3893390360" sldId="267"/>
        </pc:sldMkLst>
        <pc:spChg chg="mod">
          <ac:chgData name="Jinhong Brejnholt (JINB)" userId="b8219c71-9da7-4a12-aded-a071d88b9102" providerId="ADAL" clId="{F35FB381-B328-47A1-A8F5-61CA45FD4528}" dt="2024-01-26T12:47:54.152" v="130" actId="20577"/>
          <ac:spMkLst>
            <pc:docMk/>
            <pc:sldMk cId="3893390360" sldId="267"/>
            <ac:spMk id="5" creationId="{7269B039-6CD3-B5E0-9047-D04AF8FC77F2}"/>
          </ac:spMkLst>
        </pc:spChg>
        <pc:spChg chg="mod">
          <ac:chgData name="Jinhong Brejnholt (JINB)" userId="b8219c71-9da7-4a12-aded-a071d88b9102" providerId="ADAL" clId="{F35FB381-B328-47A1-A8F5-61CA45FD4528}" dt="2024-01-26T12:48:16.915" v="176" actId="5793"/>
          <ac:spMkLst>
            <pc:docMk/>
            <pc:sldMk cId="3893390360" sldId="267"/>
            <ac:spMk id="6" creationId="{37E1CCEE-70BC-0C21-3EE8-2C088C209BA7}"/>
          </ac:spMkLst>
        </pc:spChg>
        <pc:spChg chg="mod">
          <ac:chgData name="Jinhong Brejnholt (JINB)" userId="b8219c71-9da7-4a12-aded-a071d88b9102" providerId="ADAL" clId="{F35FB381-B328-47A1-A8F5-61CA45FD4528}" dt="2024-01-26T12:48:56.001" v="185" actId="12"/>
          <ac:spMkLst>
            <pc:docMk/>
            <pc:sldMk cId="3893390360" sldId="267"/>
            <ac:spMk id="7" creationId="{B7F2E0A7-5C51-8239-77D6-501A3B6E0D48}"/>
          </ac:spMkLst>
        </pc:spChg>
      </pc:sldChg>
      <pc:sldChg chg="modSp new del mod">
        <pc:chgData name="Jinhong Brejnholt (JINB)" userId="b8219c71-9da7-4a12-aded-a071d88b9102" providerId="ADAL" clId="{F35FB381-B328-47A1-A8F5-61CA45FD4528}" dt="2024-01-26T21:09:21.623" v="758" actId="47"/>
        <pc:sldMkLst>
          <pc:docMk/>
          <pc:sldMk cId="3022646450" sldId="268"/>
        </pc:sldMkLst>
        <pc:spChg chg="mod">
          <ac:chgData name="Jinhong Brejnholt (JINB)" userId="b8219c71-9da7-4a12-aded-a071d88b9102" providerId="ADAL" clId="{F35FB381-B328-47A1-A8F5-61CA45FD4528}" dt="2024-01-26T12:48:35.300" v="181"/>
          <ac:spMkLst>
            <pc:docMk/>
            <pc:sldMk cId="3022646450" sldId="268"/>
            <ac:spMk id="5" creationId="{50220E13-2C7F-C85F-FA86-07E90E72B114}"/>
          </ac:spMkLst>
        </pc:spChg>
        <pc:spChg chg="mod">
          <ac:chgData name="Jinhong Brejnholt (JINB)" userId="b8219c71-9da7-4a12-aded-a071d88b9102" providerId="ADAL" clId="{F35FB381-B328-47A1-A8F5-61CA45FD4528}" dt="2024-01-26T12:49:08.310" v="188"/>
          <ac:spMkLst>
            <pc:docMk/>
            <pc:sldMk cId="3022646450" sldId="268"/>
            <ac:spMk id="6" creationId="{2D344696-773F-40CD-9885-381ECC04F289}"/>
          </ac:spMkLst>
        </pc:spChg>
        <pc:spChg chg="mod">
          <ac:chgData name="Jinhong Brejnholt (JINB)" userId="b8219c71-9da7-4a12-aded-a071d88b9102" providerId="ADAL" clId="{F35FB381-B328-47A1-A8F5-61CA45FD4528}" dt="2024-01-26T12:49:15.925" v="191"/>
          <ac:spMkLst>
            <pc:docMk/>
            <pc:sldMk cId="3022646450" sldId="268"/>
            <ac:spMk id="7" creationId="{77889DD3-02A7-EB87-9D07-EA701FF931C8}"/>
          </ac:spMkLst>
        </pc:spChg>
      </pc:sldChg>
      <pc:sldChg chg="modSp new del mod modShow">
        <pc:chgData name="Jinhong Brejnholt (JINB)" userId="b8219c71-9da7-4a12-aded-a071d88b9102" providerId="ADAL" clId="{F35FB381-B328-47A1-A8F5-61CA45FD4528}" dt="2024-01-29T15:04:53.070" v="2216" actId="47"/>
        <pc:sldMkLst>
          <pc:docMk/>
          <pc:sldMk cId="4206575557" sldId="269"/>
        </pc:sldMkLst>
        <pc:spChg chg="mod">
          <ac:chgData name="Jinhong Brejnholt (JINB)" userId="b8219c71-9da7-4a12-aded-a071d88b9102" providerId="ADAL" clId="{F35FB381-B328-47A1-A8F5-61CA45FD4528}" dt="2024-01-26T12:49:37.278" v="199"/>
          <ac:spMkLst>
            <pc:docMk/>
            <pc:sldMk cId="4206575557" sldId="269"/>
            <ac:spMk id="5" creationId="{6596AA22-B55C-2607-8EBF-36A5DE5ED591}"/>
          </ac:spMkLst>
        </pc:spChg>
        <pc:spChg chg="mod">
          <ac:chgData name="Jinhong Brejnholt (JINB)" userId="b8219c71-9da7-4a12-aded-a071d88b9102" providerId="ADAL" clId="{F35FB381-B328-47A1-A8F5-61CA45FD4528}" dt="2024-01-26T12:49:30.492" v="195"/>
          <ac:spMkLst>
            <pc:docMk/>
            <pc:sldMk cId="4206575557" sldId="269"/>
            <ac:spMk id="7" creationId="{FB503070-8EF8-1A1F-DBB6-1F8AFE3AC476}"/>
          </ac:spMkLst>
        </pc:spChg>
      </pc:sldChg>
      <pc:sldChg chg="modSp new del mod modShow">
        <pc:chgData name="Jinhong Brejnholt (JINB)" userId="b8219c71-9da7-4a12-aded-a071d88b9102" providerId="ADAL" clId="{F35FB381-B328-47A1-A8F5-61CA45FD4528}" dt="2024-01-29T15:04:54.661" v="2217" actId="47"/>
        <pc:sldMkLst>
          <pc:docMk/>
          <pc:sldMk cId="494094927" sldId="270"/>
        </pc:sldMkLst>
        <pc:spChg chg="mod">
          <ac:chgData name="Jinhong Brejnholt (JINB)" userId="b8219c71-9da7-4a12-aded-a071d88b9102" providerId="ADAL" clId="{F35FB381-B328-47A1-A8F5-61CA45FD4528}" dt="2024-01-26T12:49:50.076" v="204"/>
          <ac:spMkLst>
            <pc:docMk/>
            <pc:sldMk cId="494094927" sldId="270"/>
            <ac:spMk id="5" creationId="{CBECB240-1CDA-F3DF-E704-3A1618738860}"/>
          </ac:spMkLst>
        </pc:spChg>
        <pc:spChg chg="mod">
          <ac:chgData name="Jinhong Brejnholt (JINB)" userId="b8219c71-9da7-4a12-aded-a071d88b9102" providerId="ADAL" clId="{F35FB381-B328-47A1-A8F5-61CA45FD4528}" dt="2024-01-26T12:50:10.414" v="209" actId="20577"/>
          <ac:spMkLst>
            <pc:docMk/>
            <pc:sldMk cId="494094927" sldId="270"/>
            <ac:spMk id="7" creationId="{1C301DC0-1C69-FD4D-75C6-61506FCE71A3}"/>
          </ac:spMkLst>
        </pc:spChg>
      </pc:sldChg>
      <pc:sldChg chg="modSp new del mod modShow">
        <pc:chgData name="Jinhong Brejnholt (JINB)" userId="b8219c71-9da7-4a12-aded-a071d88b9102" providerId="ADAL" clId="{F35FB381-B328-47A1-A8F5-61CA45FD4528}" dt="2024-01-29T15:04:56.012" v="2218" actId="47"/>
        <pc:sldMkLst>
          <pc:docMk/>
          <pc:sldMk cId="2633605797" sldId="271"/>
        </pc:sldMkLst>
        <pc:spChg chg="mod">
          <ac:chgData name="Jinhong Brejnholt (JINB)" userId="b8219c71-9da7-4a12-aded-a071d88b9102" providerId="ADAL" clId="{F35FB381-B328-47A1-A8F5-61CA45FD4528}" dt="2024-01-26T12:50:32.426" v="214"/>
          <ac:spMkLst>
            <pc:docMk/>
            <pc:sldMk cId="2633605797" sldId="271"/>
            <ac:spMk id="5" creationId="{20C8918B-D787-6757-6964-8BBA7B459A43}"/>
          </ac:spMkLst>
        </pc:spChg>
        <pc:spChg chg="mod">
          <ac:chgData name="Jinhong Brejnholt (JINB)" userId="b8219c71-9da7-4a12-aded-a071d88b9102" providerId="ADAL" clId="{F35FB381-B328-47A1-A8F5-61CA45FD4528}" dt="2024-01-26T12:50:40.282" v="217"/>
          <ac:spMkLst>
            <pc:docMk/>
            <pc:sldMk cId="2633605797" sldId="271"/>
            <ac:spMk id="7" creationId="{673042CB-6036-7112-E9FF-523CBD48A4CA}"/>
          </ac:spMkLst>
        </pc:spChg>
      </pc:sldChg>
      <pc:sldChg chg="modSp new del mod">
        <pc:chgData name="Jinhong Brejnholt (JINB)" userId="b8219c71-9da7-4a12-aded-a071d88b9102" providerId="ADAL" clId="{F35FB381-B328-47A1-A8F5-61CA45FD4528}" dt="2024-01-27T20:03:05.176" v="1480" actId="47"/>
        <pc:sldMkLst>
          <pc:docMk/>
          <pc:sldMk cId="2548330260" sldId="272"/>
        </pc:sldMkLst>
        <pc:spChg chg="mod">
          <ac:chgData name="Jinhong Brejnholt (JINB)" userId="b8219c71-9da7-4a12-aded-a071d88b9102" providerId="ADAL" clId="{F35FB381-B328-47A1-A8F5-61CA45FD4528}" dt="2024-01-26T12:50:49.134" v="221"/>
          <ac:spMkLst>
            <pc:docMk/>
            <pc:sldMk cId="2548330260" sldId="272"/>
            <ac:spMk id="5" creationId="{D079F27B-CB31-6D4E-CD41-DDA546DBA450}"/>
          </ac:spMkLst>
        </pc:spChg>
        <pc:spChg chg="mod">
          <ac:chgData name="Jinhong Brejnholt (JINB)" userId="b8219c71-9da7-4a12-aded-a071d88b9102" providerId="ADAL" clId="{F35FB381-B328-47A1-A8F5-61CA45FD4528}" dt="2024-01-26T12:51:15.760" v="231" actId="20577"/>
          <ac:spMkLst>
            <pc:docMk/>
            <pc:sldMk cId="2548330260" sldId="272"/>
            <ac:spMk id="7" creationId="{7BC1438E-A489-AD8E-7520-A3D91C91C252}"/>
          </ac:spMkLst>
        </pc:spChg>
      </pc:sldChg>
      <pc:sldChg chg="modSp new del mod ord">
        <pc:chgData name="Jinhong Brejnholt (JINB)" userId="b8219c71-9da7-4a12-aded-a071d88b9102" providerId="ADAL" clId="{F35FB381-B328-47A1-A8F5-61CA45FD4528}" dt="2024-01-27T20:34:06.575" v="2119" actId="47"/>
        <pc:sldMkLst>
          <pc:docMk/>
          <pc:sldMk cId="4006476094" sldId="273"/>
        </pc:sldMkLst>
        <pc:spChg chg="mod">
          <ac:chgData name="Jinhong Brejnholt (JINB)" userId="b8219c71-9da7-4a12-aded-a071d88b9102" providerId="ADAL" clId="{F35FB381-B328-47A1-A8F5-61CA45FD4528}" dt="2024-01-26T12:51:40.784" v="237" actId="20577"/>
          <ac:spMkLst>
            <pc:docMk/>
            <pc:sldMk cId="4006476094" sldId="273"/>
            <ac:spMk id="5" creationId="{F58DBC80-0B3D-95FA-C408-1C9FDA08489B}"/>
          </ac:spMkLst>
        </pc:spChg>
      </pc:sldChg>
      <pc:sldChg chg="addSp delSp modSp new add del mod ord modClrScheme modAnim chgLayout">
        <pc:chgData name="Jinhong Brejnholt (JINB)" userId="b8219c71-9da7-4a12-aded-a071d88b9102" providerId="ADAL" clId="{F35FB381-B328-47A1-A8F5-61CA45FD4528}" dt="2024-01-27T20:38:18.211" v="2161"/>
        <pc:sldMkLst>
          <pc:docMk/>
          <pc:sldMk cId="135741991" sldId="274"/>
        </pc:sldMkLst>
        <pc:spChg chg="del mod ord">
          <ac:chgData name="Jinhong Brejnholt (JINB)" userId="b8219c71-9da7-4a12-aded-a071d88b9102" providerId="ADAL" clId="{F35FB381-B328-47A1-A8F5-61CA45FD4528}" dt="2024-01-26T20:39:36.223" v="239" actId="700"/>
          <ac:spMkLst>
            <pc:docMk/>
            <pc:sldMk cId="135741991" sldId="274"/>
            <ac:spMk id="2" creationId="{E12C5AF4-7F72-EDD9-86DE-63B7E6C890EE}"/>
          </ac:spMkLst>
        </pc:spChg>
        <pc:spChg chg="del mod ord">
          <ac:chgData name="Jinhong Brejnholt (JINB)" userId="b8219c71-9da7-4a12-aded-a071d88b9102" providerId="ADAL" clId="{F35FB381-B328-47A1-A8F5-61CA45FD4528}" dt="2024-01-26T20:39:36.223" v="239" actId="700"/>
          <ac:spMkLst>
            <pc:docMk/>
            <pc:sldMk cId="135741991" sldId="274"/>
            <ac:spMk id="3" creationId="{D4214256-9DC7-5521-5548-EA53C3749124}"/>
          </ac:spMkLst>
        </pc:spChg>
        <pc:spChg chg="add del mod ord">
          <ac:chgData name="Jinhong Brejnholt (JINB)" userId="b8219c71-9da7-4a12-aded-a071d88b9102" providerId="ADAL" clId="{F35FB381-B328-47A1-A8F5-61CA45FD4528}" dt="2024-01-26T20:43:55.318" v="345" actId="26606"/>
          <ac:spMkLst>
            <pc:docMk/>
            <pc:sldMk cId="135741991" sldId="274"/>
            <ac:spMk id="4" creationId="{0B880DA8-4D73-DFAE-F18E-25B9AD4CCC45}"/>
          </ac:spMkLst>
        </pc:spChg>
        <pc:spChg chg="add del mod ord">
          <ac:chgData name="Jinhong Brejnholt (JINB)" userId="b8219c71-9da7-4a12-aded-a071d88b9102" providerId="ADAL" clId="{F35FB381-B328-47A1-A8F5-61CA45FD4528}" dt="2024-01-26T20:43:55.318" v="345" actId="26606"/>
          <ac:spMkLst>
            <pc:docMk/>
            <pc:sldMk cId="135741991" sldId="274"/>
            <ac:spMk id="5" creationId="{51515C75-34F2-5D2B-B2F3-DF971C28D111}"/>
          </ac:spMkLst>
        </pc:spChg>
        <pc:spChg chg="add del mod ord">
          <ac:chgData name="Jinhong Brejnholt (JINB)" userId="b8219c71-9da7-4a12-aded-a071d88b9102" providerId="ADAL" clId="{F35FB381-B328-47A1-A8F5-61CA45FD4528}" dt="2024-01-26T20:47:17.743" v="363" actId="700"/>
          <ac:spMkLst>
            <pc:docMk/>
            <pc:sldMk cId="135741991" sldId="274"/>
            <ac:spMk id="6" creationId="{0E296AFC-AACC-BFCE-4601-7375D5B16D36}"/>
          </ac:spMkLst>
        </pc:spChg>
        <pc:spChg chg="add del mod ord">
          <ac:chgData name="Jinhong Brejnholt (JINB)" userId="b8219c71-9da7-4a12-aded-a071d88b9102" providerId="ADAL" clId="{F35FB381-B328-47A1-A8F5-61CA45FD4528}" dt="2024-01-26T20:47:17.743" v="363" actId="700"/>
          <ac:spMkLst>
            <pc:docMk/>
            <pc:sldMk cId="135741991" sldId="274"/>
            <ac:spMk id="7" creationId="{5D3A2B24-1E3B-424E-C3B4-ABF1841C92C9}"/>
          </ac:spMkLst>
        </pc:spChg>
        <pc:spChg chg="add del mod ord">
          <ac:chgData name="Jinhong Brejnholt (JINB)" userId="b8219c71-9da7-4a12-aded-a071d88b9102" providerId="ADAL" clId="{F35FB381-B328-47A1-A8F5-61CA45FD4528}" dt="2024-01-26T20:47:17.743" v="363" actId="700"/>
          <ac:spMkLst>
            <pc:docMk/>
            <pc:sldMk cId="135741991" sldId="274"/>
            <ac:spMk id="8" creationId="{6872695E-8073-56DA-0536-9E5A41D08947}"/>
          </ac:spMkLst>
        </pc:spChg>
        <pc:spChg chg="add del mod ord">
          <ac:chgData name="Jinhong Brejnholt (JINB)" userId="b8219c71-9da7-4a12-aded-a071d88b9102" providerId="ADAL" clId="{F35FB381-B328-47A1-A8F5-61CA45FD4528}" dt="2024-01-26T20:47:17.743" v="363" actId="700"/>
          <ac:spMkLst>
            <pc:docMk/>
            <pc:sldMk cId="135741991" sldId="274"/>
            <ac:spMk id="9" creationId="{3AEC7B72-E753-3F02-DED8-20FB44C2E639}"/>
          </ac:spMkLst>
        </pc:spChg>
        <pc:spChg chg="add del mod ord">
          <ac:chgData name="Jinhong Brejnholt (JINB)" userId="b8219c71-9da7-4a12-aded-a071d88b9102" providerId="ADAL" clId="{F35FB381-B328-47A1-A8F5-61CA45FD4528}" dt="2024-01-26T20:47:26.028" v="364" actId="26606"/>
          <ac:spMkLst>
            <pc:docMk/>
            <pc:sldMk cId="135741991" sldId="274"/>
            <ac:spMk id="10" creationId="{CAE74242-B8AD-7E19-6442-DB4EEADD5AC2}"/>
          </ac:spMkLst>
        </pc:spChg>
        <pc:spChg chg="add mod ord modVis">
          <ac:chgData name="Jinhong Brejnholt (JINB)" userId="b8219c71-9da7-4a12-aded-a071d88b9102" providerId="ADAL" clId="{F35FB381-B328-47A1-A8F5-61CA45FD4528}" dt="2024-01-26T21:03:48.149" v="544" actId="26606"/>
          <ac:spMkLst>
            <pc:docMk/>
            <pc:sldMk cId="135741991" sldId="274"/>
            <ac:spMk id="12" creationId="{65660D30-90AB-21D6-8842-455EE7C76B88}"/>
          </ac:spMkLst>
        </pc:spChg>
        <pc:spChg chg="add mod ord modVis">
          <ac:chgData name="Jinhong Brejnholt (JINB)" userId="b8219c71-9da7-4a12-aded-a071d88b9102" providerId="ADAL" clId="{F35FB381-B328-47A1-A8F5-61CA45FD4528}" dt="2024-01-26T21:03:48.149" v="544" actId="26606"/>
          <ac:spMkLst>
            <pc:docMk/>
            <pc:sldMk cId="135741991" sldId="274"/>
            <ac:spMk id="14" creationId="{CAD52C6F-3E9B-368D-6A5F-B34494EC1D91}"/>
          </ac:spMkLst>
        </pc:spChg>
        <pc:spChg chg="add del mod ord">
          <ac:chgData name="Jinhong Brejnholt (JINB)" userId="b8219c71-9da7-4a12-aded-a071d88b9102" providerId="ADAL" clId="{F35FB381-B328-47A1-A8F5-61CA45FD4528}" dt="2024-01-26T20:46:27.381" v="360" actId="700"/>
          <ac:spMkLst>
            <pc:docMk/>
            <pc:sldMk cId="135741991" sldId="274"/>
            <ac:spMk id="16" creationId="{EB3A8883-7240-62CE-9A6C-E3630E4AB46E}"/>
          </ac:spMkLst>
        </pc:spChg>
        <pc:spChg chg="add del mod ord">
          <ac:chgData name="Jinhong Brejnholt (JINB)" userId="b8219c71-9da7-4a12-aded-a071d88b9102" providerId="ADAL" clId="{F35FB381-B328-47A1-A8F5-61CA45FD4528}" dt="2024-01-26T20:46:27.381" v="360" actId="700"/>
          <ac:spMkLst>
            <pc:docMk/>
            <pc:sldMk cId="135741991" sldId="274"/>
            <ac:spMk id="18" creationId="{986B16AE-3190-5129-0E39-90FE21B64793}"/>
          </ac:spMkLst>
        </pc:spChg>
        <pc:spChg chg="add del mod">
          <ac:chgData name="Jinhong Brejnholt (JINB)" userId="b8219c71-9da7-4a12-aded-a071d88b9102" providerId="ADAL" clId="{F35FB381-B328-47A1-A8F5-61CA45FD4528}" dt="2024-01-26T20:47:49.445" v="366" actId="26606"/>
          <ac:spMkLst>
            <pc:docMk/>
            <pc:sldMk cId="135741991" sldId="274"/>
            <ac:spMk id="19" creationId="{55763CF3-D1AB-1CC8-BEE3-D6E0BAFC369C}"/>
          </ac:spMkLst>
        </pc:spChg>
        <pc:spChg chg="add del mod ord">
          <ac:chgData name="Jinhong Brejnholt (JINB)" userId="b8219c71-9da7-4a12-aded-a071d88b9102" providerId="ADAL" clId="{F35FB381-B328-47A1-A8F5-61CA45FD4528}" dt="2024-01-26T20:46:27.381" v="360" actId="700"/>
          <ac:spMkLst>
            <pc:docMk/>
            <pc:sldMk cId="135741991" sldId="274"/>
            <ac:spMk id="20" creationId="{7EA5A059-DA00-FA8E-CA1F-180FCC42D522}"/>
          </ac:spMkLst>
        </pc:spChg>
        <pc:spChg chg="add del mod">
          <ac:chgData name="Jinhong Brejnholt (JINB)" userId="b8219c71-9da7-4a12-aded-a071d88b9102" providerId="ADAL" clId="{F35FB381-B328-47A1-A8F5-61CA45FD4528}" dt="2024-01-26T20:47:49.445" v="366" actId="26606"/>
          <ac:spMkLst>
            <pc:docMk/>
            <pc:sldMk cId="135741991" sldId="274"/>
            <ac:spMk id="21" creationId="{5401F4D6-6C30-CACB-0C20-E77F4BBF3371}"/>
          </ac:spMkLst>
        </pc:spChg>
        <pc:spChg chg="add del mod">
          <ac:chgData name="Jinhong Brejnholt (JINB)" userId="b8219c71-9da7-4a12-aded-a071d88b9102" providerId="ADAL" clId="{F35FB381-B328-47A1-A8F5-61CA45FD4528}" dt="2024-01-26T20:47:43.259" v="365" actId="931"/>
          <ac:spMkLst>
            <pc:docMk/>
            <pc:sldMk cId="135741991" sldId="274"/>
            <ac:spMk id="23" creationId="{F2FAB714-A53F-BC93-6C90-6DE7F55F7E69}"/>
          </ac:spMkLst>
        </pc:spChg>
        <pc:spChg chg="add del mod">
          <ac:chgData name="Jinhong Brejnholt (JINB)" userId="b8219c71-9da7-4a12-aded-a071d88b9102" providerId="ADAL" clId="{F35FB381-B328-47A1-A8F5-61CA45FD4528}" dt="2024-01-26T20:57:07.215" v="431" actId="931"/>
          <ac:spMkLst>
            <pc:docMk/>
            <pc:sldMk cId="135741991" sldId="274"/>
            <ac:spMk id="25" creationId="{EA10EDF5-A5FD-5931-6D25-08D011A6544D}"/>
          </ac:spMkLst>
        </pc:spChg>
        <pc:spChg chg="add del mod">
          <ac:chgData name="Jinhong Brejnholt (JINB)" userId="b8219c71-9da7-4a12-aded-a071d88b9102" providerId="ADAL" clId="{F35FB381-B328-47A1-A8F5-61CA45FD4528}" dt="2024-01-26T21:03:48.149" v="544" actId="26606"/>
          <ac:spMkLst>
            <pc:docMk/>
            <pc:sldMk cId="135741991" sldId="274"/>
            <ac:spMk id="26" creationId="{CA511E17-6C3C-D68D-9CD5-254C471D9FF9}"/>
          </ac:spMkLst>
        </pc:spChg>
        <pc:spChg chg="add del mod">
          <ac:chgData name="Jinhong Brejnholt (JINB)" userId="b8219c71-9da7-4a12-aded-a071d88b9102" providerId="ADAL" clId="{F35FB381-B328-47A1-A8F5-61CA45FD4528}" dt="2024-01-26T21:33:54.470" v="1166" actId="478"/>
          <ac:spMkLst>
            <pc:docMk/>
            <pc:sldMk cId="135741991" sldId="274"/>
            <ac:spMk id="28" creationId="{B07349F5-4F4C-0E66-D67B-6A1FEA4515FD}"/>
          </ac:spMkLst>
        </pc:spChg>
        <pc:spChg chg="add del mod">
          <ac:chgData name="Jinhong Brejnholt (JINB)" userId="b8219c71-9da7-4a12-aded-a071d88b9102" providerId="ADAL" clId="{F35FB381-B328-47A1-A8F5-61CA45FD4528}" dt="2024-01-26T21:03:48.149" v="544" actId="26606"/>
          <ac:spMkLst>
            <pc:docMk/>
            <pc:sldMk cId="135741991" sldId="274"/>
            <ac:spMk id="30" creationId="{C232E531-5F0D-4AD0-8E85-A9C396195308}"/>
          </ac:spMkLst>
        </pc:spChg>
        <pc:spChg chg="add del mod">
          <ac:chgData name="Jinhong Brejnholt (JINB)" userId="b8219c71-9da7-4a12-aded-a071d88b9102" providerId="ADAL" clId="{F35FB381-B328-47A1-A8F5-61CA45FD4528}" dt="2024-01-26T21:03:54.075" v="546" actId="478"/>
          <ac:spMkLst>
            <pc:docMk/>
            <pc:sldMk cId="135741991" sldId="274"/>
            <ac:spMk id="32" creationId="{B2BDAEB0-D942-64DC-7DF8-E6B23EC6274D}"/>
          </ac:spMkLst>
        </pc:spChg>
        <pc:spChg chg="add del mod">
          <ac:chgData name="Jinhong Brejnholt (JINB)" userId="b8219c71-9da7-4a12-aded-a071d88b9102" providerId="ADAL" clId="{F35FB381-B328-47A1-A8F5-61CA45FD4528}" dt="2024-01-26T21:04:48.888" v="559" actId="931"/>
          <ac:spMkLst>
            <pc:docMk/>
            <pc:sldMk cId="135741991" sldId="274"/>
            <ac:spMk id="33" creationId="{2D76D7A6-032E-A677-3F19-2EEC5325E100}"/>
          </ac:spMkLst>
        </pc:spChg>
        <pc:spChg chg="add del mod">
          <ac:chgData name="Jinhong Brejnholt (JINB)" userId="b8219c71-9da7-4a12-aded-a071d88b9102" providerId="ADAL" clId="{F35FB381-B328-47A1-A8F5-61CA45FD4528}" dt="2024-01-26T21:33:58.672" v="1168" actId="478"/>
          <ac:spMkLst>
            <pc:docMk/>
            <pc:sldMk cId="135741991" sldId="274"/>
            <ac:spMk id="37" creationId="{513294D0-0608-B7AD-F664-00CF6616A4B7}"/>
          </ac:spMkLst>
        </pc:spChg>
        <pc:spChg chg="add del mod">
          <ac:chgData name="Jinhong Brejnholt (JINB)" userId="b8219c71-9da7-4a12-aded-a071d88b9102" providerId="ADAL" clId="{F35FB381-B328-47A1-A8F5-61CA45FD4528}" dt="2024-01-26T21:34:06.481" v="1169" actId="26606"/>
          <ac:spMkLst>
            <pc:docMk/>
            <pc:sldMk cId="135741991" sldId="274"/>
            <ac:spMk id="40" creationId="{10D80502-B3FD-DC57-3205-0777DA173DD8}"/>
          </ac:spMkLst>
        </pc:spChg>
        <pc:spChg chg="add mod">
          <ac:chgData name="Jinhong Brejnholt (JINB)" userId="b8219c71-9da7-4a12-aded-a071d88b9102" providerId="ADAL" clId="{F35FB381-B328-47A1-A8F5-61CA45FD4528}" dt="2024-01-26T21:34:06.481" v="1169" actId="26606"/>
          <ac:spMkLst>
            <pc:docMk/>
            <pc:sldMk cId="135741991" sldId="274"/>
            <ac:spMk id="42" creationId="{C0711EB5-69BD-8287-AD80-F6B948C6BD74}"/>
          </ac:spMkLst>
        </pc:spChg>
        <pc:spChg chg="add mod">
          <ac:chgData name="Jinhong Brejnholt (JINB)" userId="b8219c71-9da7-4a12-aded-a071d88b9102" providerId="ADAL" clId="{F35FB381-B328-47A1-A8F5-61CA45FD4528}" dt="2024-01-26T21:34:06.481" v="1169" actId="26606"/>
          <ac:spMkLst>
            <pc:docMk/>
            <pc:sldMk cId="135741991" sldId="274"/>
            <ac:spMk id="44" creationId="{59AD8AC2-148B-47F1-E13E-FE533CA745FF}"/>
          </ac:spMkLst>
        </pc:spChg>
        <pc:spChg chg="add del mod">
          <ac:chgData name="Jinhong Brejnholt (JINB)" userId="b8219c71-9da7-4a12-aded-a071d88b9102" providerId="ADAL" clId="{F35FB381-B328-47A1-A8F5-61CA45FD4528}" dt="2024-01-26T21:33:55.563" v="1167" actId="478"/>
          <ac:spMkLst>
            <pc:docMk/>
            <pc:sldMk cId="135741991" sldId="274"/>
            <ac:spMk id="46" creationId="{4D890661-5654-7698-A3BD-6A7E7B260F81}"/>
          </ac:spMkLst>
        </pc:spChg>
        <pc:spChg chg="add mod">
          <ac:chgData name="Jinhong Brejnholt (JINB)" userId="b8219c71-9da7-4a12-aded-a071d88b9102" providerId="ADAL" clId="{F35FB381-B328-47A1-A8F5-61CA45FD4528}" dt="2024-01-26T21:34:06.481" v="1169" actId="26606"/>
          <ac:spMkLst>
            <pc:docMk/>
            <pc:sldMk cId="135741991" sldId="274"/>
            <ac:spMk id="2055" creationId="{66E4A4BC-4392-9152-8810-7D4AFEA2A9BA}"/>
          </ac:spMkLst>
        </pc:spChg>
        <pc:spChg chg="add mod">
          <ac:chgData name="Jinhong Brejnholt (JINB)" userId="b8219c71-9da7-4a12-aded-a071d88b9102" providerId="ADAL" clId="{F35FB381-B328-47A1-A8F5-61CA45FD4528}" dt="2024-01-26T21:34:06.481" v="1169" actId="26606"/>
          <ac:spMkLst>
            <pc:docMk/>
            <pc:sldMk cId="135741991" sldId="274"/>
            <ac:spMk id="2057" creationId="{1AB381BB-47E1-3D2B-A299-69E6A3232D73}"/>
          </ac:spMkLst>
        </pc:spChg>
        <pc:picChg chg="add del mod">
          <ac:chgData name="Jinhong Brejnholt (JINB)" userId="b8219c71-9da7-4a12-aded-a071d88b9102" providerId="ADAL" clId="{F35FB381-B328-47A1-A8F5-61CA45FD4528}" dt="2024-01-27T20:35:40.903" v="2125" actId="478"/>
          <ac:picMkLst>
            <pc:docMk/>
            <pc:sldMk cId="135741991" sldId="274"/>
            <ac:picMk id="3" creationId="{98DD583B-A13D-0564-2DA5-7D4D6605522F}"/>
          </ac:picMkLst>
        </pc:picChg>
        <pc:picChg chg="add mod">
          <ac:chgData name="Jinhong Brejnholt (JINB)" userId="b8219c71-9da7-4a12-aded-a071d88b9102" providerId="ADAL" clId="{F35FB381-B328-47A1-A8F5-61CA45FD4528}" dt="2024-01-27T20:37:38.031" v="2153" actId="1076"/>
          <ac:picMkLst>
            <pc:docMk/>
            <pc:sldMk cId="135741991" sldId="274"/>
            <ac:picMk id="5" creationId="{BE3E33B6-B70A-6AAE-5AB5-D3C259C99323}"/>
          </ac:picMkLst>
        </pc:picChg>
        <pc:picChg chg="add mod">
          <ac:chgData name="Jinhong Brejnholt (JINB)" userId="b8219c71-9da7-4a12-aded-a071d88b9102" providerId="ADAL" clId="{F35FB381-B328-47A1-A8F5-61CA45FD4528}" dt="2024-01-27T20:37:49.887" v="2156" actId="1076"/>
          <ac:picMkLst>
            <pc:docMk/>
            <pc:sldMk cId="135741991" sldId="274"/>
            <ac:picMk id="7" creationId="{60C5F589-4463-B6E2-F47D-EFD9CE11A50C}"/>
          </ac:picMkLst>
        </pc:picChg>
        <pc:picChg chg="add mod">
          <ac:chgData name="Jinhong Brejnholt (JINB)" userId="b8219c71-9da7-4a12-aded-a071d88b9102" providerId="ADAL" clId="{F35FB381-B328-47A1-A8F5-61CA45FD4528}" dt="2024-01-27T20:37:57.985" v="2157" actId="1076"/>
          <ac:picMkLst>
            <pc:docMk/>
            <pc:sldMk cId="135741991" sldId="274"/>
            <ac:picMk id="9" creationId="{C42589A7-2E98-9EA6-74B2-68FA02963138}"/>
          </ac:picMkLst>
        </pc:picChg>
        <pc:picChg chg="add mod">
          <ac:chgData name="Jinhong Brejnholt (JINB)" userId="b8219c71-9da7-4a12-aded-a071d88b9102" providerId="ADAL" clId="{F35FB381-B328-47A1-A8F5-61CA45FD4528}" dt="2024-01-27T20:37:41.106" v="2154" actId="1076"/>
          <ac:picMkLst>
            <pc:docMk/>
            <pc:sldMk cId="135741991" sldId="274"/>
            <ac:picMk id="11" creationId="{728BCB1F-D68A-C8D8-B025-A0C6380885CB}"/>
          </ac:picMkLst>
        </pc:picChg>
        <pc:picChg chg="add del mod ord">
          <ac:chgData name="Jinhong Brejnholt (JINB)" userId="b8219c71-9da7-4a12-aded-a071d88b9102" providerId="ADAL" clId="{F35FB381-B328-47A1-A8F5-61CA45FD4528}" dt="2024-01-26T20:56:56.623" v="430" actId="478"/>
          <ac:picMkLst>
            <pc:docMk/>
            <pc:sldMk cId="135741991" sldId="274"/>
            <ac:picMk id="13" creationId="{93C10F64-D81F-AD46-0A72-E717D7EA0341}"/>
          </ac:picMkLst>
        </pc:picChg>
        <pc:picChg chg="add del">
          <ac:chgData name="Jinhong Brejnholt (JINB)" userId="b8219c71-9da7-4a12-aded-a071d88b9102" providerId="ADAL" clId="{F35FB381-B328-47A1-A8F5-61CA45FD4528}" dt="2024-01-26T20:50:39.664" v="424" actId="478"/>
          <ac:picMkLst>
            <pc:docMk/>
            <pc:sldMk cId="135741991" sldId="274"/>
            <ac:picMk id="15" creationId="{FCCEDDC1-8722-CDA2-E68A-0F2F5D8FC4AA}"/>
          </ac:picMkLst>
        </pc:picChg>
        <pc:picChg chg="add del mod">
          <ac:chgData name="Jinhong Brejnholt (JINB)" userId="b8219c71-9da7-4a12-aded-a071d88b9102" providerId="ADAL" clId="{F35FB381-B328-47A1-A8F5-61CA45FD4528}" dt="2024-01-26T20:57:09.487" v="434" actId="478"/>
          <ac:picMkLst>
            <pc:docMk/>
            <pc:sldMk cId="135741991" sldId="274"/>
            <ac:picMk id="22" creationId="{AA24F584-8885-FF4F-1B01-85F3D0C00B97}"/>
          </ac:picMkLst>
        </pc:picChg>
        <pc:picChg chg="add del mod">
          <ac:chgData name="Jinhong Brejnholt (JINB)" userId="b8219c71-9da7-4a12-aded-a071d88b9102" providerId="ADAL" clId="{F35FB381-B328-47A1-A8F5-61CA45FD4528}" dt="2024-01-26T21:03:50.112" v="545" actId="478"/>
          <ac:picMkLst>
            <pc:docMk/>
            <pc:sldMk cId="135741991" sldId="274"/>
            <ac:picMk id="29" creationId="{4E4FC57A-D7B0-E38A-6D0A-E170D86A10B5}"/>
          </ac:picMkLst>
        </pc:picChg>
        <pc:picChg chg="add del mod ord">
          <ac:chgData name="Jinhong Brejnholt (JINB)" userId="b8219c71-9da7-4a12-aded-a071d88b9102" providerId="ADAL" clId="{F35FB381-B328-47A1-A8F5-61CA45FD4528}" dt="2024-01-26T21:33:43.467" v="1163" actId="478"/>
          <ac:picMkLst>
            <pc:docMk/>
            <pc:sldMk cId="135741991" sldId="274"/>
            <ac:picMk id="35" creationId="{5C66ECA8-1BDA-A793-6E27-657387C3F804}"/>
          </ac:picMkLst>
        </pc:picChg>
        <pc:picChg chg="add mod ord">
          <ac:chgData name="Jinhong Brejnholt (JINB)" userId="b8219c71-9da7-4a12-aded-a071d88b9102" providerId="ADAL" clId="{F35FB381-B328-47A1-A8F5-61CA45FD4528}" dt="2024-01-26T21:34:06.481" v="1169" actId="26606"/>
          <ac:picMkLst>
            <pc:docMk/>
            <pc:sldMk cId="135741991" sldId="274"/>
            <ac:picMk id="2050" creationId="{871A71FC-F870-437A-ABE2-4F6AD4C0A2F5}"/>
          </ac:picMkLst>
        </pc:picChg>
      </pc:sldChg>
      <pc:sldChg chg="new del">
        <pc:chgData name="Jinhong Brejnholt (JINB)" userId="b8219c71-9da7-4a12-aded-a071d88b9102" providerId="ADAL" clId="{F35FB381-B328-47A1-A8F5-61CA45FD4528}" dt="2024-01-26T21:01:40.512" v="533" actId="47"/>
        <pc:sldMkLst>
          <pc:docMk/>
          <pc:sldMk cId="52603726" sldId="275"/>
        </pc:sldMkLst>
      </pc:sldChg>
      <pc:sldChg chg="addSp modSp add mod ord modAnim">
        <pc:chgData name="Jinhong Brejnholt (JINB)" userId="b8219c71-9da7-4a12-aded-a071d88b9102" providerId="ADAL" clId="{F35FB381-B328-47A1-A8F5-61CA45FD4528}" dt="2024-01-29T08:08:07.502" v="2167"/>
        <pc:sldMkLst>
          <pc:docMk/>
          <pc:sldMk cId="4235391412" sldId="276"/>
        </pc:sldMkLst>
        <pc:spChg chg="mod">
          <ac:chgData name="Jinhong Brejnholt (JINB)" userId="b8219c71-9da7-4a12-aded-a071d88b9102" providerId="ADAL" clId="{F35FB381-B328-47A1-A8F5-61CA45FD4528}" dt="2024-01-27T19:48:05.891" v="1353" actId="313"/>
          <ac:spMkLst>
            <pc:docMk/>
            <pc:sldMk cId="4235391412" sldId="276"/>
            <ac:spMk id="32" creationId="{B2BDAEB0-D942-64DC-7DF8-E6B23EC6274D}"/>
          </ac:spMkLst>
        </pc:spChg>
        <pc:picChg chg="add mod">
          <ac:chgData name="Jinhong Brejnholt (JINB)" userId="b8219c71-9da7-4a12-aded-a071d88b9102" providerId="ADAL" clId="{F35FB381-B328-47A1-A8F5-61CA45FD4528}" dt="2024-01-29T08:07:53.862" v="2166" actId="1076"/>
          <ac:picMkLst>
            <pc:docMk/>
            <pc:sldMk cId="4235391412" sldId="276"/>
            <ac:picMk id="2050" creationId="{4D7AA14B-A222-F47A-D83B-6BBC8D65C931}"/>
          </ac:picMkLst>
        </pc:picChg>
      </pc:sldChg>
      <pc:sldChg chg="add">
        <pc:chgData name="Jinhong Brejnholt (JINB)" userId="b8219c71-9da7-4a12-aded-a071d88b9102" providerId="ADAL" clId="{F35FB381-B328-47A1-A8F5-61CA45FD4528}" dt="2024-01-26T21:37:05.985" v="1235"/>
        <pc:sldMkLst>
          <pc:docMk/>
          <pc:sldMk cId="3682943888" sldId="420"/>
        </pc:sldMkLst>
      </pc:sldChg>
      <pc:sldChg chg="addSp delSp modSp add mod">
        <pc:chgData name="Jinhong Brejnholt (JINB)" userId="b8219c71-9da7-4a12-aded-a071d88b9102" providerId="ADAL" clId="{F35FB381-B328-47A1-A8F5-61CA45FD4528}" dt="2024-01-26T21:40:14.205" v="1246" actId="22"/>
        <pc:sldMkLst>
          <pc:docMk/>
          <pc:sldMk cId="4138256520" sldId="596"/>
        </pc:sldMkLst>
        <pc:picChg chg="add del">
          <ac:chgData name="Jinhong Brejnholt (JINB)" userId="b8219c71-9da7-4a12-aded-a071d88b9102" providerId="ADAL" clId="{F35FB381-B328-47A1-A8F5-61CA45FD4528}" dt="2024-01-26T21:39:14.245" v="1238" actId="22"/>
          <ac:picMkLst>
            <pc:docMk/>
            <pc:sldMk cId="4138256520" sldId="596"/>
            <ac:picMk id="5" creationId="{3DA6C40A-79DC-489A-795E-C9E1BC522C6B}"/>
          </ac:picMkLst>
        </pc:picChg>
        <pc:picChg chg="add del">
          <ac:chgData name="Jinhong Brejnholt (JINB)" userId="b8219c71-9da7-4a12-aded-a071d88b9102" providerId="ADAL" clId="{F35FB381-B328-47A1-A8F5-61CA45FD4528}" dt="2024-01-26T21:39:45.298" v="1240" actId="22"/>
          <ac:picMkLst>
            <pc:docMk/>
            <pc:sldMk cId="4138256520" sldId="596"/>
            <ac:picMk id="8" creationId="{3D1D0E28-66E0-9500-A935-EEB8BD4F73F5}"/>
          </ac:picMkLst>
        </pc:picChg>
        <pc:picChg chg="add del mod">
          <ac:chgData name="Jinhong Brejnholt (JINB)" userId="b8219c71-9da7-4a12-aded-a071d88b9102" providerId="ADAL" clId="{F35FB381-B328-47A1-A8F5-61CA45FD4528}" dt="2024-01-26T21:40:14.205" v="1246" actId="22"/>
          <ac:picMkLst>
            <pc:docMk/>
            <pc:sldMk cId="4138256520" sldId="596"/>
            <ac:picMk id="11" creationId="{27BD45C1-2D12-999F-E792-D76B24CCBC10}"/>
          </ac:picMkLst>
        </pc:picChg>
      </pc:sldChg>
      <pc:sldChg chg="addSp delSp modSp add mod modClrScheme chgLayout">
        <pc:chgData name="Jinhong Brejnholt (JINB)" userId="b8219c71-9da7-4a12-aded-a071d88b9102" providerId="ADAL" clId="{F35FB381-B328-47A1-A8F5-61CA45FD4528}" dt="2024-01-26T21:34:28.607" v="1173" actId="478"/>
        <pc:sldMkLst>
          <pc:docMk/>
          <pc:sldMk cId="1622077821" sldId="597"/>
        </pc:sldMkLst>
        <pc:spChg chg="add del mod">
          <ac:chgData name="Jinhong Brejnholt (JINB)" userId="b8219c71-9da7-4a12-aded-a071d88b9102" providerId="ADAL" clId="{F35FB381-B328-47A1-A8F5-61CA45FD4528}" dt="2024-01-26T21:08:23.847" v="745" actId="478"/>
          <ac:spMkLst>
            <pc:docMk/>
            <pc:sldMk cId="1622077821" sldId="597"/>
            <ac:spMk id="3" creationId="{0FA07872-4690-2BA6-DC91-5D9F16B7A7E2}"/>
          </ac:spMkLst>
        </pc:spChg>
        <pc:spChg chg="mod">
          <ac:chgData name="Jinhong Brejnholt (JINB)" userId="b8219c71-9da7-4a12-aded-a071d88b9102" providerId="ADAL" clId="{F35FB381-B328-47A1-A8F5-61CA45FD4528}" dt="2024-01-26T21:08:55.888" v="748" actId="26606"/>
          <ac:spMkLst>
            <pc:docMk/>
            <pc:sldMk cId="1622077821" sldId="597"/>
            <ac:spMk id="12" creationId="{65660D30-90AB-21D6-8842-455EE7C76B88}"/>
          </ac:spMkLst>
        </pc:spChg>
        <pc:spChg chg="mod">
          <ac:chgData name="Jinhong Brejnholt (JINB)" userId="b8219c71-9da7-4a12-aded-a071d88b9102" providerId="ADAL" clId="{F35FB381-B328-47A1-A8F5-61CA45FD4528}" dt="2024-01-26T21:08:55.888" v="748" actId="26606"/>
          <ac:spMkLst>
            <pc:docMk/>
            <pc:sldMk cId="1622077821" sldId="597"/>
            <ac:spMk id="14" creationId="{CAD52C6F-3E9B-368D-6A5F-B34494EC1D91}"/>
          </ac:spMkLst>
        </pc:spChg>
        <pc:spChg chg="del">
          <ac:chgData name="Jinhong Brejnholt (JINB)" userId="b8219c71-9da7-4a12-aded-a071d88b9102" providerId="ADAL" clId="{F35FB381-B328-47A1-A8F5-61CA45FD4528}" dt="2024-01-26T21:08:55.888" v="748" actId="26606"/>
          <ac:spMkLst>
            <pc:docMk/>
            <pc:sldMk cId="1622077821" sldId="597"/>
            <ac:spMk id="26" creationId="{CA511E17-6C3C-D68D-9CD5-254C471D9FF9}"/>
          </ac:spMkLst>
        </pc:spChg>
        <pc:spChg chg="mod">
          <ac:chgData name="Jinhong Brejnholt (JINB)" userId="b8219c71-9da7-4a12-aded-a071d88b9102" providerId="ADAL" clId="{F35FB381-B328-47A1-A8F5-61CA45FD4528}" dt="2024-01-26T21:34:26.126" v="1172"/>
          <ac:spMkLst>
            <pc:docMk/>
            <pc:sldMk cId="1622077821" sldId="597"/>
            <ac:spMk id="28" creationId="{B07349F5-4F4C-0E66-D67B-6A1FEA4515FD}"/>
          </ac:spMkLst>
        </pc:spChg>
        <pc:spChg chg="del mod">
          <ac:chgData name="Jinhong Brejnholt (JINB)" userId="b8219c71-9da7-4a12-aded-a071d88b9102" providerId="ADAL" clId="{F35FB381-B328-47A1-A8F5-61CA45FD4528}" dt="2024-01-26T21:34:28.607" v="1173" actId="478"/>
          <ac:spMkLst>
            <pc:docMk/>
            <pc:sldMk cId="1622077821" sldId="597"/>
            <ac:spMk id="30" creationId="{C232E531-5F0D-4AD0-8E85-A9C396195308}"/>
          </ac:spMkLst>
        </pc:spChg>
        <pc:spChg chg="del mod">
          <ac:chgData name="Jinhong Brejnholt (JINB)" userId="b8219c71-9da7-4a12-aded-a071d88b9102" providerId="ADAL" clId="{F35FB381-B328-47A1-A8F5-61CA45FD4528}" dt="2024-01-26T21:08:55.888" v="748" actId="26606"/>
          <ac:spMkLst>
            <pc:docMk/>
            <pc:sldMk cId="1622077821" sldId="597"/>
            <ac:spMk id="32" creationId="{B2BDAEB0-D942-64DC-7DF8-E6B23EC6274D}"/>
          </ac:spMkLst>
        </pc:spChg>
        <pc:spChg chg="add del mod">
          <ac:chgData name="Jinhong Brejnholt (JINB)" userId="b8219c71-9da7-4a12-aded-a071d88b9102" providerId="ADAL" clId="{F35FB381-B328-47A1-A8F5-61CA45FD4528}" dt="2024-01-26T21:34:20.032" v="1170" actId="26606"/>
          <ac:spMkLst>
            <pc:docMk/>
            <pc:sldMk cId="1622077821" sldId="597"/>
            <ac:spMk id="37" creationId="{3E354205-6078-9218-F533-B1B623F0A1BD}"/>
          </ac:spMkLst>
        </pc:spChg>
        <pc:spChg chg="add">
          <ac:chgData name="Jinhong Brejnholt (JINB)" userId="b8219c71-9da7-4a12-aded-a071d88b9102" providerId="ADAL" clId="{F35FB381-B328-47A1-A8F5-61CA45FD4528}" dt="2024-01-26T21:34:20.032" v="1170" actId="26606"/>
          <ac:spMkLst>
            <pc:docMk/>
            <pc:sldMk cId="1622077821" sldId="597"/>
            <ac:spMk id="42" creationId="{0EDDBFA8-5C7E-E11D-30C2-A110F7B329F4}"/>
          </ac:spMkLst>
        </pc:spChg>
        <pc:picChg chg="add mod">
          <ac:chgData name="Jinhong Brejnholt (JINB)" userId="b8219c71-9da7-4a12-aded-a071d88b9102" providerId="ADAL" clId="{F35FB381-B328-47A1-A8F5-61CA45FD4528}" dt="2024-01-26T21:08:55.888" v="748" actId="26606"/>
          <ac:picMkLst>
            <pc:docMk/>
            <pc:sldMk cId="1622077821" sldId="597"/>
            <ac:picMk id="5" creationId="{2187835A-4E36-D6D7-13E2-4A15C1A8823D}"/>
          </ac:picMkLst>
        </pc:picChg>
        <pc:picChg chg="del mod">
          <ac:chgData name="Jinhong Brejnholt (JINB)" userId="b8219c71-9da7-4a12-aded-a071d88b9102" providerId="ADAL" clId="{F35FB381-B328-47A1-A8F5-61CA45FD4528}" dt="2024-01-26T21:07:01.217" v="609" actId="478"/>
          <ac:picMkLst>
            <pc:docMk/>
            <pc:sldMk cId="1622077821" sldId="597"/>
            <ac:picMk id="13" creationId="{93C10F64-D81F-AD46-0A72-E717D7EA0341}"/>
          </ac:picMkLst>
        </pc:picChg>
      </pc:sldChg>
      <pc:sldChg chg="addSp delSp modSp new mod">
        <pc:chgData name="Jinhong Brejnholt (JINB)" userId="b8219c71-9da7-4a12-aded-a071d88b9102" providerId="ADAL" clId="{F35FB381-B328-47A1-A8F5-61CA45FD4528}" dt="2024-01-26T21:35:02.032" v="1229" actId="20577"/>
        <pc:sldMkLst>
          <pc:docMk/>
          <pc:sldMk cId="3022564294" sldId="598"/>
        </pc:sldMkLst>
        <pc:spChg chg="del">
          <ac:chgData name="Jinhong Brejnholt (JINB)" userId="b8219c71-9da7-4a12-aded-a071d88b9102" providerId="ADAL" clId="{F35FB381-B328-47A1-A8F5-61CA45FD4528}" dt="2024-01-26T21:10:00.831" v="761" actId="26606"/>
          <ac:spMkLst>
            <pc:docMk/>
            <pc:sldMk cId="3022564294" sldId="598"/>
            <ac:spMk id="2" creationId="{60FC5E18-142F-6B73-B193-57FA2192AC36}"/>
          </ac:spMkLst>
        </pc:spChg>
        <pc:spChg chg="mod">
          <ac:chgData name="Jinhong Brejnholt (JINB)" userId="b8219c71-9da7-4a12-aded-a071d88b9102" providerId="ADAL" clId="{F35FB381-B328-47A1-A8F5-61CA45FD4528}" dt="2024-01-26T21:10:00.831" v="761" actId="26606"/>
          <ac:spMkLst>
            <pc:docMk/>
            <pc:sldMk cId="3022564294" sldId="598"/>
            <ac:spMk id="3" creationId="{8C2DCC40-9440-517E-90ED-292885A4DE89}"/>
          </ac:spMkLst>
        </pc:spChg>
        <pc:spChg chg="mod">
          <ac:chgData name="Jinhong Brejnholt (JINB)" userId="b8219c71-9da7-4a12-aded-a071d88b9102" providerId="ADAL" clId="{F35FB381-B328-47A1-A8F5-61CA45FD4528}" dt="2024-01-26T21:10:00.831" v="761" actId="26606"/>
          <ac:spMkLst>
            <pc:docMk/>
            <pc:sldMk cId="3022564294" sldId="598"/>
            <ac:spMk id="4" creationId="{E9E80FB8-2D43-87A2-8CAB-F78F086CE5BD}"/>
          </ac:spMkLst>
        </pc:spChg>
        <pc:spChg chg="del">
          <ac:chgData name="Jinhong Brejnholt (JINB)" userId="b8219c71-9da7-4a12-aded-a071d88b9102" providerId="ADAL" clId="{F35FB381-B328-47A1-A8F5-61CA45FD4528}" dt="2024-01-26T21:10:00.831" v="761" actId="26606"/>
          <ac:spMkLst>
            <pc:docMk/>
            <pc:sldMk cId="3022564294" sldId="598"/>
            <ac:spMk id="5" creationId="{52F2564E-8F13-592A-B440-72AD318EE198}"/>
          </ac:spMkLst>
        </pc:spChg>
        <pc:spChg chg="del">
          <ac:chgData name="Jinhong Brejnholt (JINB)" userId="b8219c71-9da7-4a12-aded-a071d88b9102" providerId="ADAL" clId="{F35FB381-B328-47A1-A8F5-61CA45FD4528}" dt="2024-01-26T21:10:00.831" v="761" actId="26606"/>
          <ac:spMkLst>
            <pc:docMk/>
            <pc:sldMk cId="3022564294" sldId="598"/>
            <ac:spMk id="6" creationId="{3A8A755E-CA54-319F-E06C-D91FE5CA77DB}"/>
          </ac:spMkLst>
        </pc:spChg>
        <pc:spChg chg="del">
          <ac:chgData name="Jinhong Brejnholt (JINB)" userId="b8219c71-9da7-4a12-aded-a071d88b9102" providerId="ADAL" clId="{F35FB381-B328-47A1-A8F5-61CA45FD4528}" dt="2024-01-26T21:09:51.451" v="760" actId="931"/>
          <ac:spMkLst>
            <pc:docMk/>
            <pc:sldMk cId="3022564294" sldId="598"/>
            <ac:spMk id="7" creationId="{F9CD7C8B-2153-76A1-0A14-68D16CABE393}"/>
          </ac:spMkLst>
        </pc:spChg>
        <pc:spChg chg="add">
          <ac:chgData name="Jinhong Brejnholt (JINB)" userId="b8219c71-9da7-4a12-aded-a071d88b9102" providerId="ADAL" clId="{F35FB381-B328-47A1-A8F5-61CA45FD4528}" dt="2024-01-26T21:10:00.831" v="761" actId="26606"/>
          <ac:spMkLst>
            <pc:docMk/>
            <pc:sldMk cId="3022564294" sldId="598"/>
            <ac:spMk id="14" creationId="{4D2540FD-E606-4C96-450F-F07ACF2E5384}"/>
          </ac:spMkLst>
        </pc:spChg>
        <pc:spChg chg="add mod">
          <ac:chgData name="Jinhong Brejnholt (JINB)" userId="b8219c71-9da7-4a12-aded-a071d88b9102" providerId="ADAL" clId="{F35FB381-B328-47A1-A8F5-61CA45FD4528}" dt="2024-01-26T21:35:02.032" v="1229" actId="20577"/>
          <ac:spMkLst>
            <pc:docMk/>
            <pc:sldMk cId="3022564294" sldId="598"/>
            <ac:spMk id="16" creationId="{B34D39A3-412A-20A0-F112-51B35BC3FF66}"/>
          </ac:spMkLst>
        </pc:spChg>
        <pc:spChg chg="add del">
          <ac:chgData name="Jinhong Brejnholt (JINB)" userId="b8219c71-9da7-4a12-aded-a071d88b9102" providerId="ADAL" clId="{F35FB381-B328-47A1-A8F5-61CA45FD4528}" dt="2024-01-26T21:34:49.370" v="1174" actId="478"/>
          <ac:spMkLst>
            <pc:docMk/>
            <pc:sldMk cId="3022564294" sldId="598"/>
            <ac:spMk id="18" creationId="{88667797-1A55-27F5-CB06-039D7C8C2EC7}"/>
          </ac:spMkLst>
        </pc:spChg>
        <pc:picChg chg="add mod">
          <ac:chgData name="Jinhong Brejnholt (JINB)" userId="b8219c71-9da7-4a12-aded-a071d88b9102" providerId="ADAL" clId="{F35FB381-B328-47A1-A8F5-61CA45FD4528}" dt="2024-01-26T21:10:00.831" v="761" actId="26606"/>
          <ac:picMkLst>
            <pc:docMk/>
            <pc:sldMk cId="3022564294" sldId="598"/>
            <ac:picMk id="9" creationId="{C21EA7B0-D754-A311-2386-A9838E0A6C58}"/>
          </ac:picMkLst>
        </pc:picChg>
      </pc:sldChg>
      <pc:sldChg chg="addSp delSp modSp new mod modClrScheme modAnim chgLayout">
        <pc:chgData name="Jinhong Brejnholt (JINB)" userId="b8219c71-9da7-4a12-aded-a071d88b9102" providerId="ADAL" clId="{F35FB381-B328-47A1-A8F5-61CA45FD4528}" dt="2024-01-29T15:09:09.986" v="2313"/>
        <pc:sldMkLst>
          <pc:docMk/>
          <pc:sldMk cId="4128509750" sldId="599"/>
        </pc:sldMkLst>
        <pc:spChg chg="del">
          <ac:chgData name="Jinhong Brejnholt (JINB)" userId="b8219c71-9da7-4a12-aded-a071d88b9102" providerId="ADAL" clId="{F35FB381-B328-47A1-A8F5-61CA45FD4528}" dt="2024-01-26T21:21:44.615" v="943" actId="26606"/>
          <ac:spMkLst>
            <pc:docMk/>
            <pc:sldMk cId="4128509750" sldId="599"/>
            <ac:spMk id="2" creationId="{3BA17B10-44EA-8C6D-D070-10D6635367E6}"/>
          </ac:spMkLst>
        </pc:spChg>
        <pc:spChg chg="mod">
          <ac:chgData name="Jinhong Brejnholt (JINB)" userId="b8219c71-9da7-4a12-aded-a071d88b9102" providerId="ADAL" clId="{F35FB381-B328-47A1-A8F5-61CA45FD4528}" dt="2024-01-26T21:21:44.615" v="943" actId="26606"/>
          <ac:spMkLst>
            <pc:docMk/>
            <pc:sldMk cId="4128509750" sldId="599"/>
            <ac:spMk id="3" creationId="{62617B8B-03BA-D27F-9DF6-45FE17E33384}"/>
          </ac:spMkLst>
        </pc:spChg>
        <pc:spChg chg="mod">
          <ac:chgData name="Jinhong Brejnholt (JINB)" userId="b8219c71-9da7-4a12-aded-a071d88b9102" providerId="ADAL" clId="{F35FB381-B328-47A1-A8F5-61CA45FD4528}" dt="2024-01-26T21:21:44.615" v="943" actId="26606"/>
          <ac:spMkLst>
            <pc:docMk/>
            <pc:sldMk cId="4128509750" sldId="599"/>
            <ac:spMk id="4" creationId="{72C01764-3D12-1579-FA8E-DBBC9AB6873C}"/>
          </ac:spMkLst>
        </pc:spChg>
        <pc:spChg chg="mod">
          <ac:chgData name="Jinhong Brejnholt (JINB)" userId="b8219c71-9da7-4a12-aded-a071d88b9102" providerId="ADAL" clId="{F35FB381-B328-47A1-A8F5-61CA45FD4528}" dt="2024-01-26T21:27:18.328" v="1148" actId="20577"/>
          <ac:spMkLst>
            <pc:docMk/>
            <pc:sldMk cId="4128509750" sldId="599"/>
            <ac:spMk id="5" creationId="{B3FC2BBA-5B34-6931-D2C5-8B11E7315801}"/>
          </ac:spMkLst>
        </pc:spChg>
        <pc:spChg chg="del">
          <ac:chgData name="Jinhong Brejnholt (JINB)" userId="b8219c71-9da7-4a12-aded-a071d88b9102" providerId="ADAL" clId="{F35FB381-B328-47A1-A8F5-61CA45FD4528}" dt="2024-01-26T21:21:44.615" v="943" actId="26606"/>
          <ac:spMkLst>
            <pc:docMk/>
            <pc:sldMk cId="4128509750" sldId="599"/>
            <ac:spMk id="6" creationId="{8C013B0B-948B-BEA6-22E4-07B164F91FAA}"/>
          </ac:spMkLst>
        </pc:spChg>
        <pc:spChg chg="del">
          <ac:chgData name="Jinhong Brejnholt (JINB)" userId="b8219c71-9da7-4a12-aded-a071d88b9102" providerId="ADAL" clId="{F35FB381-B328-47A1-A8F5-61CA45FD4528}" dt="2024-01-26T21:21:39.265" v="942" actId="931"/>
          <ac:spMkLst>
            <pc:docMk/>
            <pc:sldMk cId="4128509750" sldId="599"/>
            <ac:spMk id="7" creationId="{C377AE63-2240-3E07-8041-D13DBC53CA2A}"/>
          </ac:spMkLst>
        </pc:spChg>
        <pc:spChg chg="add mod">
          <ac:chgData name="Jinhong Brejnholt (JINB)" userId="b8219c71-9da7-4a12-aded-a071d88b9102" providerId="ADAL" clId="{F35FB381-B328-47A1-A8F5-61CA45FD4528}" dt="2024-01-26T21:21:44.615" v="943" actId="26606"/>
          <ac:spMkLst>
            <pc:docMk/>
            <pc:sldMk cId="4128509750" sldId="599"/>
            <ac:spMk id="14" creationId="{9EE9CBEA-9AA0-CA83-9A98-8231CA41E12B}"/>
          </ac:spMkLst>
        </pc:spChg>
        <pc:spChg chg="add mod">
          <ac:chgData name="Jinhong Brejnholt (JINB)" userId="b8219c71-9da7-4a12-aded-a071d88b9102" providerId="ADAL" clId="{F35FB381-B328-47A1-A8F5-61CA45FD4528}" dt="2024-01-26T21:21:44.615" v="943" actId="26606"/>
          <ac:spMkLst>
            <pc:docMk/>
            <pc:sldMk cId="4128509750" sldId="599"/>
            <ac:spMk id="16" creationId="{F632E43E-B395-B77A-B890-A19DD1BB5686}"/>
          </ac:spMkLst>
        </pc:spChg>
        <pc:spChg chg="add mod">
          <ac:chgData name="Jinhong Brejnholt (JINB)" userId="b8219c71-9da7-4a12-aded-a071d88b9102" providerId="ADAL" clId="{F35FB381-B328-47A1-A8F5-61CA45FD4528}" dt="2024-01-29T15:08:52.906" v="2309" actId="20577"/>
          <ac:spMkLst>
            <pc:docMk/>
            <pc:sldMk cId="4128509750" sldId="599"/>
            <ac:spMk id="18" creationId="{06152E0D-9491-E0FA-3F66-F21357F9ED11}"/>
          </ac:spMkLst>
        </pc:spChg>
        <pc:picChg chg="add mod ord">
          <ac:chgData name="Jinhong Brejnholt (JINB)" userId="b8219c71-9da7-4a12-aded-a071d88b9102" providerId="ADAL" clId="{F35FB381-B328-47A1-A8F5-61CA45FD4528}" dt="2024-01-26T21:23:58.848" v="1047" actId="14826"/>
          <ac:picMkLst>
            <pc:docMk/>
            <pc:sldMk cId="4128509750" sldId="599"/>
            <ac:picMk id="9" creationId="{FF9E4264-49CA-4AC2-C580-C94C4A53F114}"/>
          </ac:picMkLst>
        </pc:picChg>
        <pc:picChg chg="add del mod">
          <ac:chgData name="Jinhong Brejnholt (JINB)" userId="b8219c71-9da7-4a12-aded-a071d88b9102" providerId="ADAL" clId="{F35FB381-B328-47A1-A8F5-61CA45FD4528}" dt="2024-01-26T21:23:51.990" v="1046" actId="478"/>
          <ac:picMkLst>
            <pc:docMk/>
            <pc:sldMk cId="4128509750" sldId="599"/>
            <ac:picMk id="10" creationId="{192F2520-3D4B-9042-BD67-BC2B004AD418}"/>
          </ac:picMkLst>
        </pc:picChg>
      </pc:sldChg>
      <pc:sldChg chg="addSp delSp modSp new mod modClrScheme modAnim chgLayout">
        <pc:chgData name="Jinhong Brejnholt (JINB)" userId="b8219c71-9da7-4a12-aded-a071d88b9102" providerId="ADAL" clId="{F35FB381-B328-47A1-A8F5-61CA45FD4528}" dt="2024-01-29T15:09:48.003" v="2315"/>
        <pc:sldMkLst>
          <pc:docMk/>
          <pc:sldMk cId="1418508170" sldId="600"/>
        </pc:sldMkLst>
        <pc:spChg chg="add del">
          <ac:chgData name="Jinhong Brejnholt (JINB)" userId="b8219c71-9da7-4a12-aded-a071d88b9102" providerId="ADAL" clId="{F35FB381-B328-47A1-A8F5-61CA45FD4528}" dt="2024-01-26T21:28:07.022" v="1154" actId="26606"/>
          <ac:spMkLst>
            <pc:docMk/>
            <pc:sldMk cId="1418508170" sldId="600"/>
            <ac:spMk id="2" creationId="{1BA324A1-523D-6AEE-45D5-3CE121B824FC}"/>
          </ac:spMkLst>
        </pc:spChg>
        <pc:spChg chg="mod">
          <ac:chgData name="Jinhong Brejnholt (JINB)" userId="b8219c71-9da7-4a12-aded-a071d88b9102" providerId="ADAL" clId="{F35FB381-B328-47A1-A8F5-61CA45FD4528}" dt="2024-01-26T21:28:07.022" v="1154" actId="26606"/>
          <ac:spMkLst>
            <pc:docMk/>
            <pc:sldMk cId="1418508170" sldId="600"/>
            <ac:spMk id="3" creationId="{B10C410C-6894-DF06-75F6-331164730D16}"/>
          </ac:spMkLst>
        </pc:spChg>
        <pc:spChg chg="mod">
          <ac:chgData name="Jinhong Brejnholt (JINB)" userId="b8219c71-9da7-4a12-aded-a071d88b9102" providerId="ADAL" clId="{F35FB381-B328-47A1-A8F5-61CA45FD4528}" dt="2024-01-26T21:28:07.022" v="1154" actId="26606"/>
          <ac:spMkLst>
            <pc:docMk/>
            <pc:sldMk cId="1418508170" sldId="600"/>
            <ac:spMk id="4" creationId="{1E744A2C-3097-83D5-F5DD-5DD20BC2DA91}"/>
          </ac:spMkLst>
        </pc:spChg>
        <pc:spChg chg="mod">
          <ac:chgData name="Jinhong Brejnholt (JINB)" userId="b8219c71-9da7-4a12-aded-a071d88b9102" providerId="ADAL" clId="{F35FB381-B328-47A1-A8F5-61CA45FD4528}" dt="2024-01-27T20:31:19.309" v="2054" actId="20577"/>
          <ac:spMkLst>
            <pc:docMk/>
            <pc:sldMk cId="1418508170" sldId="600"/>
            <ac:spMk id="5" creationId="{A3230F13-DA38-E0E6-69EF-A0AB0D54A07C}"/>
          </ac:spMkLst>
        </pc:spChg>
        <pc:spChg chg="add del">
          <ac:chgData name="Jinhong Brejnholt (JINB)" userId="b8219c71-9da7-4a12-aded-a071d88b9102" providerId="ADAL" clId="{F35FB381-B328-47A1-A8F5-61CA45FD4528}" dt="2024-01-26T21:28:07.022" v="1154" actId="26606"/>
          <ac:spMkLst>
            <pc:docMk/>
            <pc:sldMk cId="1418508170" sldId="600"/>
            <ac:spMk id="6" creationId="{70791BA8-011A-8490-3D3F-8660F4774C10}"/>
          </ac:spMkLst>
        </pc:spChg>
        <pc:spChg chg="del">
          <ac:chgData name="Jinhong Brejnholt (JINB)" userId="b8219c71-9da7-4a12-aded-a071d88b9102" providerId="ADAL" clId="{F35FB381-B328-47A1-A8F5-61CA45FD4528}" dt="2024-01-26T21:27:38.453" v="1149" actId="931"/>
          <ac:spMkLst>
            <pc:docMk/>
            <pc:sldMk cId="1418508170" sldId="600"/>
            <ac:spMk id="7" creationId="{A441FD33-A35E-F75F-20A7-F68BFD7E692E}"/>
          </ac:spMkLst>
        </pc:spChg>
        <pc:spChg chg="add del mod">
          <ac:chgData name="Jinhong Brejnholt (JINB)" userId="b8219c71-9da7-4a12-aded-a071d88b9102" providerId="ADAL" clId="{F35FB381-B328-47A1-A8F5-61CA45FD4528}" dt="2024-01-26T21:28:02.400" v="1151" actId="26606"/>
          <ac:spMkLst>
            <pc:docMk/>
            <pc:sldMk cId="1418508170" sldId="600"/>
            <ac:spMk id="14" creationId="{3FD65C75-3012-CB11-081D-2DD47B651EF5}"/>
          </ac:spMkLst>
        </pc:spChg>
        <pc:spChg chg="add del mod">
          <ac:chgData name="Jinhong Brejnholt (JINB)" userId="b8219c71-9da7-4a12-aded-a071d88b9102" providerId="ADAL" clId="{F35FB381-B328-47A1-A8F5-61CA45FD4528}" dt="2024-01-26T21:28:07.018" v="1153" actId="26606"/>
          <ac:spMkLst>
            <pc:docMk/>
            <pc:sldMk cId="1418508170" sldId="600"/>
            <ac:spMk id="16" creationId="{8EEA350D-87CB-9112-5DBE-970AA8A6A629}"/>
          </ac:spMkLst>
        </pc:spChg>
        <pc:spChg chg="add del mod">
          <ac:chgData name="Jinhong Brejnholt (JINB)" userId="b8219c71-9da7-4a12-aded-a071d88b9102" providerId="ADAL" clId="{F35FB381-B328-47A1-A8F5-61CA45FD4528}" dt="2024-01-26T21:28:07.018" v="1153" actId="26606"/>
          <ac:spMkLst>
            <pc:docMk/>
            <pc:sldMk cId="1418508170" sldId="600"/>
            <ac:spMk id="17" creationId="{ABA62A4D-F42C-B7B3-F4D8-DEF18D72C797}"/>
          </ac:spMkLst>
        </pc:spChg>
        <pc:spChg chg="add del mod">
          <ac:chgData name="Jinhong Brejnholt (JINB)" userId="b8219c71-9da7-4a12-aded-a071d88b9102" providerId="ADAL" clId="{F35FB381-B328-47A1-A8F5-61CA45FD4528}" dt="2024-01-26T21:28:07.018" v="1153" actId="26606"/>
          <ac:spMkLst>
            <pc:docMk/>
            <pc:sldMk cId="1418508170" sldId="600"/>
            <ac:spMk id="18" creationId="{B9B145F6-A539-6736-68D2-8BB7833E1D52}"/>
          </ac:spMkLst>
        </pc:spChg>
        <pc:spChg chg="add mod">
          <ac:chgData name="Jinhong Brejnholt (JINB)" userId="b8219c71-9da7-4a12-aded-a071d88b9102" providerId="ADAL" clId="{F35FB381-B328-47A1-A8F5-61CA45FD4528}" dt="2024-01-26T21:28:07.022" v="1154" actId="26606"/>
          <ac:spMkLst>
            <pc:docMk/>
            <pc:sldMk cId="1418508170" sldId="600"/>
            <ac:spMk id="20" creationId="{33223999-1470-8456-AD73-CFA2DC03DF25}"/>
          </ac:spMkLst>
        </pc:spChg>
        <pc:spChg chg="add mod">
          <ac:chgData name="Jinhong Brejnholt (JINB)" userId="b8219c71-9da7-4a12-aded-a071d88b9102" providerId="ADAL" clId="{F35FB381-B328-47A1-A8F5-61CA45FD4528}" dt="2024-01-27T20:31:26.605" v="2073" actId="20577"/>
          <ac:spMkLst>
            <pc:docMk/>
            <pc:sldMk cId="1418508170" sldId="600"/>
            <ac:spMk id="21" creationId="{BACD8D0F-7434-E7A2-887B-F7122E7C033F}"/>
          </ac:spMkLst>
        </pc:spChg>
        <pc:picChg chg="add mod ord">
          <ac:chgData name="Jinhong Brejnholt (JINB)" userId="b8219c71-9da7-4a12-aded-a071d88b9102" providerId="ADAL" clId="{F35FB381-B328-47A1-A8F5-61CA45FD4528}" dt="2024-01-26T21:28:07.022" v="1154" actId="26606"/>
          <ac:picMkLst>
            <pc:docMk/>
            <pc:sldMk cId="1418508170" sldId="600"/>
            <ac:picMk id="9" creationId="{5B903CA8-9E4C-6634-D8C0-5EEF7B6EABE0}"/>
          </ac:picMkLst>
        </pc:picChg>
        <pc:picChg chg="add mod">
          <ac:chgData name="Jinhong Brejnholt (JINB)" userId="b8219c71-9da7-4a12-aded-a071d88b9102" providerId="ADAL" clId="{F35FB381-B328-47A1-A8F5-61CA45FD4528}" dt="2024-01-29T08:13:12.056" v="2189" actId="14100"/>
          <ac:picMkLst>
            <pc:docMk/>
            <pc:sldMk cId="1418508170" sldId="600"/>
            <ac:picMk id="12" creationId="{02B0A6F5-5FFD-D985-C080-911B314F8110}"/>
          </ac:picMkLst>
        </pc:picChg>
      </pc:sldChg>
      <pc:sldChg chg="addSp delSp modSp new mod modClrScheme chgLayout">
        <pc:chgData name="Jinhong Brejnholt (JINB)" userId="b8219c71-9da7-4a12-aded-a071d88b9102" providerId="ADAL" clId="{F35FB381-B328-47A1-A8F5-61CA45FD4528}" dt="2024-01-27T19:59:30.575" v="1421" actId="1076"/>
        <pc:sldMkLst>
          <pc:docMk/>
          <pc:sldMk cId="1773726594" sldId="601"/>
        </pc:sldMkLst>
        <pc:spChg chg="add del">
          <ac:chgData name="Jinhong Brejnholt (JINB)" userId="b8219c71-9da7-4a12-aded-a071d88b9102" providerId="ADAL" clId="{F35FB381-B328-47A1-A8F5-61CA45FD4528}" dt="2024-01-26T21:32:24.501" v="1162" actId="26606"/>
          <ac:spMkLst>
            <pc:docMk/>
            <pc:sldMk cId="1773726594" sldId="601"/>
            <ac:spMk id="2" creationId="{38405686-7AB6-2908-2098-D9502C6AFB7F}"/>
          </ac:spMkLst>
        </pc:spChg>
        <pc:spChg chg="mod">
          <ac:chgData name="Jinhong Brejnholt (JINB)" userId="b8219c71-9da7-4a12-aded-a071d88b9102" providerId="ADAL" clId="{F35FB381-B328-47A1-A8F5-61CA45FD4528}" dt="2024-01-26T21:32:24.501" v="1162" actId="26606"/>
          <ac:spMkLst>
            <pc:docMk/>
            <pc:sldMk cId="1773726594" sldId="601"/>
            <ac:spMk id="3" creationId="{A656F7B0-6E25-94D3-6666-DAF0688787E4}"/>
          </ac:spMkLst>
        </pc:spChg>
        <pc:spChg chg="mod">
          <ac:chgData name="Jinhong Brejnholt (JINB)" userId="b8219c71-9da7-4a12-aded-a071d88b9102" providerId="ADAL" clId="{F35FB381-B328-47A1-A8F5-61CA45FD4528}" dt="2024-01-26T21:32:24.501" v="1162" actId="26606"/>
          <ac:spMkLst>
            <pc:docMk/>
            <pc:sldMk cId="1773726594" sldId="601"/>
            <ac:spMk id="4" creationId="{6E144279-1F42-B87B-0A19-08211A9F9E67}"/>
          </ac:spMkLst>
        </pc:spChg>
        <pc:spChg chg="mod">
          <ac:chgData name="Jinhong Brejnholt (JINB)" userId="b8219c71-9da7-4a12-aded-a071d88b9102" providerId="ADAL" clId="{F35FB381-B328-47A1-A8F5-61CA45FD4528}" dt="2024-01-26T21:32:24.501" v="1162" actId="26606"/>
          <ac:spMkLst>
            <pc:docMk/>
            <pc:sldMk cId="1773726594" sldId="601"/>
            <ac:spMk id="5" creationId="{7DA817F6-0779-802C-9C70-BB398B88D72C}"/>
          </ac:spMkLst>
        </pc:spChg>
        <pc:spChg chg="add del">
          <ac:chgData name="Jinhong Brejnholt (JINB)" userId="b8219c71-9da7-4a12-aded-a071d88b9102" providerId="ADAL" clId="{F35FB381-B328-47A1-A8F5-61CA45FD4528}" dt="2024-01-26T21:32:24.501" v="1162" actId="26606"/>
          <ac:spMkLst>
            <pc:docMk/>
            <pc:sldMk cId="1773726594" sldId="601"/>
            <ac:spMk id="6" creationId="{EC85774B-6FD9-74DD-0570-01BC1F9860EE}"/>
          </ac:spMkLst>
        </pc:spChg>
        <pc:spChg chg="del">
          <ac:chgData name="Jinhong Brejnholt (JINB)" userId="b8219c71-9da7-4a12-aded-a071d88b9102" providerId="ADAL" clId="{F35FB381-B328-47A1-A8F5-61CA45FD4528}" dt="2024-01-26T21:32:16.125" v="1155"/>
          <ac:spMkLst>
            <pc:docMk/>
            <pc:sldMk cId="1773726594" sldId="601"/>
            <ac:spMk id="7" creationId="{A521DB0F-A30D-F88A-A028-3555214402DE}"/>
          </ac:spMkLst>
        </pc:spChg>
        <pc:spChg chg="add del mod">
          <ac:chgData name="Jinhong Brejnholt (JINB)" userId="b8219c71-9da7-4a12-aded-a071d88b9102" providerId="ADAL" clId="{F35FB381-B328-47A1-A8F5-61CA45FD4528}" dt="2024-01-26T21:41:42.910" v="1252" actId="478"/>
          <ac:spMkLst>
            <pc:docMk/>
            <pc:sldMk cId="1773726594" sldId="601"/>
            <ac:spMk id="9" creationId="{77EC7BB5-E3A2-3137-29A9-99A5BC2A356D}"/>
          </ac:spMkLst>
        </pc:spChg>
        <pc:spChg chg="add del">
          <ac:chgData name="Jinhong Brejnholt (JINB)" userId="b8219c71-9da7-4a12-aded-a071d88b9102" providerId="ADAL" clId="{F35FB381-B328-47A1-A8F5-61CA45FD4528}" dt="2024-01-26T21:32:22.435" v="1157" actId="26606"/>
          <ac:spMkLst>
            <pc:docMk/>
            <pc:sldMk cId="1773726594" sldId="601"/>
            <ac:spMk id="1031" creationId="{E9D6F801-C286-6504-4450-0AE730C8866C}"/>
          </ac:spMkLst>
        </pc:spChg>
        <pc:spChg chg="add del">
          <ac:chgData name="Jinhong Brejnholt (JINB)" userId="b8219c71-9da7-4a12-aded-a071d88b9102" providerId="ADAL" clId="{F35FB381-B328-47A1-A8F5-61CA45FD4528}" dt="2024-01-26T21:32:22.435" v="1157" actId="26606"/>
          <ac:spMkLst>
            <pc:docMk/>
            <pc:sldMk cId="1773726594" sldId="601"/>
            <ac:spMk id="1033" creationId="{071336A4-7371-B2E4-2915-D9B715C367B2}"/>
          </ac:spMkLst>
        </pc:spChg>
        <pc:spChg chg="add del mod">
          <ac:chgData name="Jinhong Brejnholt (JINB)" userId="b8219c71-9da7-4a12-aded-a071d88b9102" providerId="ADAL" clId="{F35FB381-B328-47A1-A8F5-61CA45FD4528}" dt="2024-01-26T21:32:23.630" v="1159" actId="26606"/>
          <ac:spMkLst>
            <pc:docMk/>
            <pc:sldMk cId="1773726594" sldId="601"/>
            <ac:spMk id="1035" creationId="{ACD46ADC-C5DC-1B25-D430-A7933BD811A4}"/>
          </ac:spMkLst>
        </pc:spChg>
        <pc:spChg chg="add del mod">
          <ac:chgData name="Jinhong Brejnholt (JINB)" userId="b8219c71-9da7-4a12-aded-a071d88b9102" providerId="ADAL" clId="{F35FB381-B328-47A1-A8F5-61CA45FD4528}" dt="2024-01-26T21:32:23.630" v="1159" actId="26606"/>
          <ac:spMkLst>
            <pc:docMk/>
            <pc:sldMk cId="1773726594" sldId="601"/>
            <ac:spMk id="1036" creationId="{D3271206-478F-837B-D992-A81FB92367C0}"/>
          </ac:spMkLst>
        </pc:spChg>
        <pc:spChg chg="add del">
          <ac:chgData name="Jinhong Brejnholt (JINB)" userId="b8219c71-9da7-4a12-aded-a071d88b9102" providerId="ADAL" clId="{F35FB381-B328-47A1-A8F5-61CA45FD4528}" dt="2024-01-26T21:32:24.497" v="1161" actId="26606"/>
          <ac:spMkLst>
            <pc:docMk/>
            <pc:sldMk cId="1773726594" sldId="601"/>
            <ac:spMk id="1038" creationId="{E9D6F801-C286-6504-4450-0AE730C8866C}"/>
          </ac:spMkLst>
        </pc:spChg>
        <pc:spChg chg="add del">
          <ac:chgData name="Jinhong Brejnholt (JINB)" userId="b8219c71-9da7-4a12-aded-a071d88b9102" providerId="ADAL" clId="{F35FB381-B328-47A1-A8F5-61CA45FD4528}" dt="2024-01-26T21:32:24.497" v="1161" actId="26606"/>
          <ac:spMkLst>
            <pc:docMk/>
            <pc:sldMk cId="1773726594" sldId="601"/>
            <ac:spMk id="1039" creationId="{071336A4-7371-B2E4-2915-D9B715C367B2}"/>
          </ac:spMkLst>
        </pc:spChg>
        <pc:spChg chg="add mod">
          <ac:chgData name="Jinhong Brejnholt (JINB)" userId="b8219c71-9da7-4a12-aded-a071d88b9102" providerId="ADAL" clId="{F35FB381-B328-47A1-A8F5-61CA45FD4528}" dt="2024-01-26T21:32:24.501" v="1162" actId="26606"/>
          <ac:spMkLst>
            <pc:docMk/>
            <pc:sldMk cId="1773726594" sldId="601"/>
            <ac:spMk id="1041" creationId="{8E3D708A-DBC7-4241-DAE6-A20E5DCFC95A}"/>
          </ac:spMkLst>
        </pc:spChg>
        <pc:picChg chg="add del mod">
          <ac:chgData name="Jinhong Brejnholt (JINB)" userId="b8219c71-9da7-4a12-aded-a071d88b9102" providerId="ADAL" clId="{F35FB381-B328-47A1-A8F5-61CA45FD4528}" dt="2024-01-26T21:41:34.220" v="1248" actId="478"/>
          <ac:picMkLst>
            <pc:docMk/>
            <pc:sldMk cId="1773726594" sldId="601"/>
            <ac:picMk id="1026" creationId="{CB89F8F6-D3AF-3BF7-8E1C-4605F5F4CEA5}"/>
          </ac:picMkLst>
        </pc:picChg>
        <pc:picChg chg="add mod">
          <ac:chgData name="Jinhong Brejnholt (JINB)" userId="b8219c71-9da7-4a12-aded-a071d88b9102" providerId="ADAL" clId="{F35FB381-B328-47A1-A8F5-61CA45FD4528}" dt="2024-01-26T21:43:08.854" v="1267" actId="1076"/>
          <ac:picMkLst>
            <pc:docMk/>
            <pc:sldMk cId="1773726594" sldId="601"/>
            <ac:picMk id="1028" creationId="{2D7932C4-3B60-4EAD-5C11-2DD8B9E34133}"/>
          </ac:picMkLst>
        </pc:picChg>
        <pc:picChg chg="add mod">
          <ac:chgData name="Jinhong Brejnholt (JINB)" userId="b8219c71-9da7-4a12-aded-a071d88b9102" providerId="ADAL" clId="{F35FB381-B328-47A1-A8F5-61CA45FD4528}" dt="2024-01-27T19:59:30.575" v="1421" actId="1076"/>
          <ac:picMkLst>
            <pc:docMk/>
            <pc:sldMk cId="1773726594" sldId="601"/>
            <ac:picMk id="1030" creationId="{2B5F24F0-8835-FF31-D0B8-931B16C8C255}"/>
          </ac:picMkLst>
        </pc:picChg>
        <pc:picChg chg="add mod">
          <ac:chgData name="Jinhong Brejnholt (JINB)" userId="b8219c71-9da7-4a12-aded-a071d88b9102" providerId="ADAL" clId="{F35FB381-B328-47A1-A8F5-61CA45FD4528}" dt="2024-01-27T19:59:23.005" v="1418" actId="1076"/>
          <ac:picMkLst>
            <pc:docMk/>
            <pc:sldMk cId="1773726594" sldId="601"/>
            <ac:picMk id="1032" creationId="{3063AC83-4C57-74DC-3F6C-1719C06152D2}"/>
          </ac:picMkLst>
        </pc:picChg>
      </pc:sldChg>
      <pc:sldChg chg="new del">
        <pc:chgData name="Jinhong Brejnholt (JINB)" userId="b8219c71-9da7-4a12-aded-a071d88b9102" providerId="ADAL" clId="{F35FB381-B328-47A1-A8F5-61CA45FD4528}" dt="2024-01-26T21:36:32.798" v="1232" actId="47"/>
        <pc:sldMkLst>
          <pc:docMk/>
          <pc:sldMk cId="3512399017" sldId="602"/>
        </pc:sldMkLst>
      </pc:sldChg>
      <pc:sldChg chg="modSp add mod setBg">
        <pc:chgData name="Jinhong Brejnholt (JINB)" userId="b8219c71-9da7-4a12-aded-a071d88b9102" providerId="ADAL" clId="{F35FB381-B328-47A1-A8F5-61CA45FD4528}" dt="2024-01-29T12:44:19.246" v="2215" actId="20577"/>
        <pc:sldMkLst>
          <pc:docMk/>
          <pc:sldMk cId="3234396240" sldId="606"/>
        </pc:sldMkLst>
        <pc:spChg chg="mod">
          <ac:chgData name="Jinhong Brejnholt (JINB)" userId="b8219c71-9da7-4a12-aded-a071d88b9102" providerId="ADAL" clId="{F35FB381-B328-47A1-A8F5-61CA45FD4528}" dt="2024-01-29T12:44:19.246" v="2215" actId="20577"/>
          <ac:spMkLst>
            <pc:docMk/>
            <pc:sldMk cId="3234396240" sldId="606"/>
            <ac:spMk id="9" creationId="{9E6B50A5-38BD-D5D3-A23E-588A34451C71}"/>
          </ac:spMkLst>
        </pc:spChg>
      </pc:sldChg>
      <pc:sldChg chg="add">
        <pc:chgData name="Jinhong Brejnholt (JINB)" userId="b8219c71-9da7-4a12-aded-a071d88b9102" providerId="ADAL" clId="{F35FB381-B328-47A1-A8F5-61CA45FD4528}" dt="2024-01-26T21:41:03.205" v="1247"/>
        <pc:sldMkLst>
          <pc:docMk/>
          <pc:sldMk cId="15421060" sldId="607"/>
        </pc:sldMkLst>
      </pc:sldChg>
      <pc:sldChg chg="new del">
        <pc:chgData name="Jinhong Brejnholt (JINB)" userId="b8219c71-9da7-4a12-aded-a071d88b9102" providerId="ADAL" clId="{F35FB381-B328-47A1-A8F5-61CA45FD4528}" dt="2024-01-26T21:37:07.642" v="1236" actId="47"/>
        <pc:sldMkLst>
          <pc:docMk/>
          <pc:sldMk cId="1938648143" sldId="607"/>
        </pc:sldMkLst>
      </pc:sldChg>
      <pc:sldChg chg="addSp delSp modSp new mod modClrScheme modAnim chgLayout">
        <pc:chgData name="Jinhong Brejnholt (JINB)" userId="b8219c71-9da7-4a12-aded-a071d88b9102" providerId="ADAL" clId="{F35FB381-B328-47A1-A8F5-61CA45FD4528}" dt="2024-01-29T15:08:24.346" v="2273"/>
        <pc:sldMkLst>
          <pc:docMk/>
          <pc:sldMk cId="2615955702" sldId="608"/>
        </pc:sldMkLst>
        <pc:spChg chg="add del">
          <ac:chgData name="Jinhong Brejnholt (JINB)" userId="b8219c71-9da7-4a12-aded-a071d88b9102" providerId="ADAL" clId="{F35FB381-B328-47A1-A8F5-61CA45FD4528}" dt="2024-01-26T21:45:40.529" v="1276" actId="26606"/>
          <ac:spMkLst>
            <pc:docMk/>
            <pc:sldMk cId="2615955702" sldId="608"/>
            <ac:spMk id="2" creationId="{62610A88-2EE7-92DB-505C-904B5F65789A}"/>
          </ac:spMkLst>
        </pc:spChg>
        <pc:spChg chg="mod">
          <ac:chgData name="Jinhong Brejnholt (JINB)" userId="b8219c71-9da7-4a12-aded-a071d88b9102" providerId="ADAL" clId="{F35FB381-B328-47A1-A8F5-61CA45FD4528}" dt="2024-01-27T20:34:17.369" v="2121" actId="26606"/>
          <ac:spMkLst>
            <pc:docMk/>
            <pc:sldMk cId="2615955702" sldId="608"/>
            <ac:spMk id="3" creationId="{9FB8B185-4A69-1EED-2C33-6D673938F065}"/>
          </ac:spMkLst>
        </pc:spChg>
        <pc:spChg chg="mod">
          <ac:chgData name="Jinhong Brejnholt (JINB)" userId="b8219c71-9da7-4a12-aded-a071d88b9102" providerId="ADAL" clId="{F35FB381-B328-47A1-A8F5-61CA45FD4528}" dt="2024-01-27T20:34:17.369" v="2121" actId="26606"/>
          <ac:spMkLst>
            <pc:docMk/>
            <pc:sldMk cId="2615955702" sldId="608"/>
            <ac:spMk id="4" creationId="{BD60C841-0EBF-0E3D-7878-F0335D1AD81E}"/>
          </ac:spMkLst>
        </pc:spChg>
        <pc:spChg chg="mod">
          <ac:chgData name="Jinhong Brejnholt (JINB)" userId="b8219c71-9da7-4a12-aded-a071d88b9102" providerId="ADAL" clId="{F35FB381-B328-47A1-A8F5-61CA45FD4528}" dt="2024-01-27T20:34:17.369" v="2121" actId="26606"/>
          <ac:spMkLst>
            <pc:docMk/>
            <pc:sldMk cId="2615955702" sldId="608"/>
            <ac:spMk id="5" creationId="{62013536-EE67-7A37-AB71-E12C5165940F}"/>
          </ac:spMkLst>
        </pc:spChg>
        <pc:spChg chg="del">
          <ac:chgData name="Jinhong Brejnholt (JINB)" userId="b8219c71-9da7-4a12-aded-a071d88b9102" providerId="ADAL" clId="{F35FB381-B328-47A1-A8F5-61CA45FD4528}" dt="2024-01-26T21:45:34.175" v="1271"/>
          <ac:spMkLst>
            <pc:docMk/>
            <pc:sldMk cId="2615955702" sldId="608"/>
            <ac:spMk id="6" creationId="{4AB7E8BB-6696-88F0-9A9D-D95288AF0D91}"/>
          </ac:spMkLst>
        </pc:spChg>
        <pc:spChg chg="add del mod">
          <ac:chgData name="Jinhong Brejnholt (JINB)" userId="b8219c71-9da7-4a12-aded-a071d88b9102" providerId="ADAL" clId="{F35FB381-B328-47A1-A8F5-61CA45FD4528}" dt="2024-01-27T20:03:41.874" v="1487" actId="931"/>
          <ac:spMkLst>
            <pc:docMk/>
            <pc:sldMk cId="2615955702" sldId="608"/>
            <ac:spMk id="8" creationId="{9436A2A6-7A95-89EA-14CA-8B8E70496812}"/>
          </ac:spMkLst>
        </pc:spChg>
        <pc:spChg chg="add del mod">
          <ac:chgData name="Jinhong Brejnholt (JINB)" userId="b8219c71-9da7-4a12-aded-a071d88b9102" providerId="ADAL" clId="{F35FB381-B328-47A1-A8F5-61CA45FD4528}" dt="2024-01-26T21:45:39.616" v="1273" actId="26606"/>
          <ac:spMkLst>
            <pc:docMk/>
            <pc:sldMk cId="2615955702" sldId="608"/>
            <ac:spMk id="4103" creationId="{BAAEF5FE-63CA-BA5D-C718-49AAD2A7FDB5}"/>
          </ac:spMkLst>
        </pc:spChg>
        <pc:spChg chg="add del mod">
          <ac:chgData name="Jinhong Brejnholt (JINB)" userId="b8219c71-9da7-4a12-aded-a071d88b9102" providerId="ADAL" clId="{F35FB381-B328-47A1-A8F5-61CA45FD4528}" dt="2024-01-26T21:45:39.616" v="1273" actId="26606"/>
          <ac:spMkLst>
            <pc:docMk/>
            <pc:sldMk cId="2615955702" sldId="608"/>
            <ac:spMk id="4105" creationId="{05354C9C-38B0-6178-78D4-1D9684FDC6B2}"/>
          </ac:spMkLst>
        </pc:spChg>
        <pc:spChg chg="add del mod">
          <ac:chgData name="Jinhong Brejnholt (JINB)" userId="b8219c71-9da7-4a12-aded-a071d88b9102" providerId="ADAL" clId="{F35FB381-B328-47A1-A8F5-61CA45FD4528}" dt="2024-01-26T21:45:40.528" v="1275" actId="26606"/>
          <ac:spMkLst>
            <pc:docMk/>
            <pc:sldMk cId="2615955702" sldId="608"/>
            <ac:spMk id="4107" creationId="{F5555A76-7507-9B78-47A3-303D7E7B9C96}"/>
          </ac:spMkLst>
        </pc:spChg>
        <pc:spChg chg="add del mod">
          <ac:chgData name="Jinhong Brejnholt (JINB)" userId="b8219c71-9da7-4a12-aded-a071d88b9102" providerId="ADAL" clId="{F35FB381-B328-47A1-A8F5-61CA45FD4528}" dt="2024-01-26T21:45:40.528" v="1275" actId="26606"/>
          <ac:spMkLst>
            <pc:docMk/>
            <pc:sldMk cId="2615955702" sldId="608"/>
            <ac:spMk id="4108" creationId="{24EF7710-10C3-1BC6-63B5-BA1221C6E161}"/>
          </ac:spMkLst>
        </pc:spChg>
        <pc:spChg chg="add del">
          <ac:chgData name="Jinhong Brejnholt (JINB)" userId="b8219c71-9da7-4a12-aded-a071d88b9102" providerId="ADAL" clId="{F35FB381-B328-47A1-A8F5-61CA45FD4528}" dt="2024-01-27T20:03:49.885" v="1490" actId="26606"/>
          <ac:spMkLst>
            <pc:docMk/>
            <pc:sldMk cId="2615955702" sldId="608"/>
            <ac:spMk id="4110" creationId="{BCF1F204-1594-ACBB-D7F0-20325C0CB126}"/>
          </ac:spMkLst>
        </pc:spChg>
        <pc:spChg chg="add del mod">
          <ac:chgData name="Jinhong Brejnholt (JINB)" userId="b8219c71-9da7-4a12-aded-a071d88b9102" providerId="ADAL" clId="{F35FB381-B328-47A1-A8F5-61CA45FD4528}" dt="2024-01-27T20:03:49.883" v="1489" actId="26606"/>
          <ac:spMkLst>
            <pc:docMk/>
            <pc:sldMk cId="2615955702" sldId="608"/>
            <ac:spMk id="4115" creationId="{645D7CEC-19D0-5AB8-1A3E-B5A14AD2DDBE}"/>
          </ac:spMkLst>
        </pc:spChg>
        <pc:spChg chg="add del mod">
          <ac:chgData name="Jinhong Brejnholt (JINB)" userId="b8219c71-9da7-4a12-aded-a071d88b9102" providerId="ADAL" clId="{F35FB381-B328-47A1-A8F5-61CA45FD4528}" dt="2024-01-27T20:03:49.883" v="1489" actId="26606"/>
          <ac:spMkLst>
            <pc:docMk/>
            <pc:sldMk cId="2615955702" sldId="608"/>
            <ac:spMk id="4117" creationId="{216A8895-C2E8-2362-F18F-62EE61C3C789}"/>
          </ac:spMkLst>
        </pc:spChg>
        <pc:spChg chg="add mod">
          <ac:chgData name="Jinhong Brejnholt (JINB)" userId="b8219c71-9da7-4a12-aded-a071d88b9102" providerId="ADAL" clId="{F35FB381-B328-47A1-A8F5-61CA45FD4528}" dt="2024-01-29T15:08:07.448" v="2270" actId="20577"/>
          <ac:spMkLst>
            <pc:docMk/>
            <pc:sldMk cId="2615955702" sldId="608"/>
            <ac:spMk id="4119" creationId="{875F71D5-5D2D-A80A-F710-0A1CCD7432A4}"/>
          </ac:spMkLst>
        </pc:spChg>
        <pc:spChg chg="add del mod">
          <ac:chgData name="Jinhong Brejnholt (JINB)" userId="b8219c71-9da7-4a12-aded-a071d88b9102" providerId="ADAL" clId="{F35FB381-B328-47A1-A8F5-61CA45FD4528}" dt="2024-01-27T20:34:17.369" v="2122" actId="26606"/>
          <ac:spMkLst>
            <pc:docMk/>
            <pc:sldMk cId="2615955702" sldId="608"/>
            <ac:spMk id="4120" creationId="{09EB4976-1316-76FD-9D31-2F899F2AE7B3}"/>
          </ac:spMkLst>
        </pc:spChg>
        <pc:spChg chg="add del mod">
          <ac:chgData name="Jinhong Brejnholt (JINB)" userId="b8219c71-9da7-4a12-aded-a071d88b9102" providerId="ADAL" clId="{F35FB381-B328-47A1-A8F5-61CA45FD4528}" dt="2024-01-27T20:34:17.369" v="2122" actId="26606"/>
          <ac:spMkLst>
            <pc:docMk/>
            <pc:sldMk cId="2615955702" sldId="608"/>
            <ac:spMk id="4121" creationId="{C8118D4A-16C1-D948-38FE-85E0EDBC71DD}"/>
          </ac:spMkLst>
        </pc:spChg>
        <pc:spChg chg="add del mod">
          <ac:chgData name="Jinhong Brejnholt (JINB)" userId="b8219c71-9da7-4a12-aded-a071d88b9102" providerId="ADAL" clId="{F35FB381-B328-47A1-A8F5-61CA45FD4528}" dt="2024-01-27T20:34:17.369" v="2121" actId="26606"/>
          <ac:spMkLst>
            <pc:docMk/>
            <pc:sldMk cId="2615955702" sldId="608"/>
            <ac:spMk id="4126" creationId="{0BD6BC14-F6A4-81D6-9EB9-EC2B36DD4293}"/>
          </ac:spMkLst>
        </pc:spChg>
        <pc:spChg chg="add del mod">
          <ac:chgData name="Jinhong Brejnholt (JINB)" userId="b8219c71-9da7-4a12-aded-a071d88b9102" providerId="ADAL" clId="{F35FB381-B328-47A1-A8F5-61CA45FD4528}" dt="2024-01-27T20:34:17.369" v="2121" actId="26606"/>
          <ac:spMkLst>
            <pc:docMk/>
            <pc:sldMk cId="2615955702" sldId="608"/>
            <ac:spMk id="4128" creationId="{3E4CBDDA-393D-396B-4F93-412BBDFE399A}"/>
          </ac:spMkLst>
        </pc:spChg>
        <pc:spChg chg="add">
          <ac:chgData name="Jinhong Brejnholt (JINB)" userId="b8219c71-9da7-4a12-aded-a071d88b9102" providerId="ADAL" clId="{F35FB381-B328-47A1-A8F5-61CA45FD4528}" dt="2024-01-27T20:34:17.369" v="2122" actId="26606"/>
          <ac:spMkLst>
            <pc:docMk/>
            <pc:sldMk cId="2615955702" sldId="608"/>
            <ac:spMk id="4130" creationId="{F2BF0834-DDEE-FFF8-1311-1165FEE715BA}"/>
          </ac:spMkLst>
        </pc:spChg>
        <pc:spChg chg="add">
          <ac:chgData name="Jinhong Brejnholt (JINB)" userId="b8219c71-9da7-4a12-aded-a071d88b9102" providerId="ADAL" clId="{F35FB381-B328-47A1-A8F5-61CA45FD4528}" dt="2024-01-27T20:34:17.369" v="2122" actId="26606"/>
          <ac:spMkLst>
            <pc:docMk/>
            <pc:sldMk cId="2615955702" sldId="608"/>
            <ac:spMk id="4131" creationId="{559939A5-2A67-1393-02E5-4F5980B0A42B}"/>
          </ac:spMkLst>
        </pc:spChg>
        <pc:picChg chg="add mod ord">
          <ac:chgData name="Jinhong Brejnholt (JINB)" userId="b8219c71-9da7-4a12-aded-a071d88b9102" providerId="ADAL" clId="{F35FB381-B328-47A1-A8F5-61CA45FD4528}" dt="2024-01-27T20:34:17.369" v="2121" actId="26606"/>
          <ac:picMkLst>
            <pc:docMk/>
            <pc:sldMk cId="2615955702" sldId="608"/>
            <ac:picMk id="6" creationId="{CB07D493-0CCC-F977-C1C3-8419B6B5BD92}"/>
          </ac:picMkLst>
        </pc:picChg>
        <pc:picChg chg="add del mod">
          <ac:chgData name="Jinhong Brejnholt (JINB)" userId="b8219c71-9da7-4a12-aded-a071d88b9102" providerId="ADAL" clId="{F35FB381-B328-47A1-A8F5-61CA45FD4528}" dt="2024-01-26T21:47:52.972" v="1277" actId="478"/>
          <ac:picMkLst>
            <pc:docMk/>
            <pc:sldMk cId="2615955702" sldId="608"/>
            <ac:picMk id="4098" creationId="{95DF7A26-E45E-FC47-235B-5273E5E75A66}"/>
          </ac:picMkLst>
        </pc:picChg>
      </pc:sldChg>
      <pc:sldChg chg="addSp delSp modSp new del mod">
        <pc:chgData name="Jinhong Brejnholt (JINB)" userId="b8219c71-9da7-4a12-aded-a071d88b9102" providerId="ADAL" clId="{F35FB381-B328-47A1-A8F5-61CA45FD4528}" dt="2024-01-27T19:59:12.121" v="1416" actId="47"/>
        <pc:sldMkLst>
          <pc:docMk/>
          <pc:sldMk cId="3912902763" sldId="609"/>
        </pc:sldMkLst>
        <pc:spChg chg="del">
          <ac:chgData name="Jinhong Brejnholt (JINB)" userId="b8219c71-9da7-4a12-aded-a071d88b9102" providerId="ADAL" clId="{F35FB381-B328-47A1-A8F5-61CA45FD4528}" dt="2024-01-27T19:52:53.813" v="1356" actId="1957"/>
          <ac:spMkLst>
            <pc:docMk/>
            <pc:sldMk cId="3912902763" sldId="609"/>
            <ac:spMk id="6" creationId="{CCF6A27D-2429-80EA-37EC-479693263277}"/>
          </ac:spMkLst>
        </pc:spChg>
        <pc:graphicFrameChg chg="add mod">
          <ac:chgData name="Jinhong Brejnholt (JINB)" userId="b8219c71-9da7-4a12-aded-a071d88b9102" providerId="ADAL" clId="{F35FB381-B328-47A1-A8F5-61CA45FD4528}" dt="2024-01-27T19:58:29.007" v="1415"/>
          <ac:graphicFrameMkLst>
            <pc:docMk/>
            <pc:sldMk cId="3912902763" sldId="609"/>
            <ac:graphicFrameMk id="10" creationId="{5F1EFEBD-05FA-EF15-EC65-2C77FA3D730B}"/>
          </ac:graphicFrameMkLst>
        </pc:graphicFrameChg>
      </pc:sldChg>
      <pc:sldChg chg="addSp delSp modSp new del mod">
        <pc:chgData name="Jinhong Brejnholt (JINB)" userId="b8219c71-9da7-4a12-aded-a071d88b9102" providerId="ADAL" clId="{F35FB381-B328-47A1-A8F5-61CA45FD4528}" dt="2024-01-27T20:26:34.886" v="1983" actId="47"/>
        <pc:sldMkLst>
          <pc:docMk/>
          <pc:sldMk cId="4208959237" sldId="609"/>
        </pc:sldMkLst>
        <pc:spChg chg="del">
          <ac:chgData name="Jinhong Brejnholt (JINB)" userId="b8219c71-9da7-4a12-aded-a071d88b9102" providerId="ADAL" clId="{F35FB381-B328-47A1-A8F5-61CA45FD4528}" dt="2024-01-27T20:16:15.355" v="1914" actId="931"/>
          <ac:spMkLst>
            <pc:docMk/>
            <pc:sldMk cId="4208959237" sldId="609"/>
            <ac:spMk id="3" creationId="{54C45D5D-C746-AABB-82FE-6A73BBB14243}"/>
          </ac:spMkLst>
        </pc:spChg>
        <pc:spChg chg="del">
          <ac:chgData name="Jinhong Brejnholt (JINB)" userId="b8219c71-9da7-4a12-aded-a071d88b9102" providerId="ADAL" clId="{F35FB381-B328-47A1-A8F5-61CA45FD4528}" dt="2024-01-27T20:16:27.485" v="1917" actId="931"/>
          <ac:spMkLst>
            <pc:docMk/>
            <pc:sldMk cId="4208959237" sldId="609"/>
            <ac:spMk id="4" creationId="{2391A74F-E6D5-DAFA-1356-E1681AFEA838}"/>
          </ac:spMkLst>
        </pc:spChg>
        <pc:spChg chg="add del">
          <ac:chgData name="Jinhong Brejnholt (JINB)" userId="b8219c71-9da7-4a12-aded-a071d88b9102" providerId="ADAL" clId="{F35FB381-B328-47A1-A8F5-61CA45FD4528}" dt="2024-01-27T20:21:10.297" v="1936" actId="931"/>
          <ac:spMkLst>
            <pc:docMk/>
            <pc:sldMk cId="4208959237" sldId="609"/>
            <ac:spMk id="5" creationId="{163272AE-FFB6-0D4D-9D3F-94F2D722A4FF}"/>
          </ac:spMkLst>
        </pc:spChg>
        <pc:spChg chg="add del">
          <ac:chgData name="Jinhong Brejnholt (JINB)" userId="b8219c71-9da7-4a12-aded-a071d88b9102" providerId="ADAL" clId="{F35FB381-B328-47A1-A8F5-61CA45FD4528}" dt="2024-01-27T20:21:10.761" v="1938" actId="931"/>
          <ac:spMkLst>
            <pc:docMk/>
            <pc:sldMk cId="4208959237" sldId="609"/>
            <ac:spMk id="6" creationId="{C70D6A7E-D19D-45F6-B606-FE28987D5B79}"/>
          </ac:spMkLst>
        </pc:spChg>
        <pc:picChg chg="add mod">
          <ac:chgData name="Jinhong Brejnholt (JINB)" userId="b8219c71-9da7-4a12-aded-a071d88b9102" providerId="ADAL" clId="{F35FB381-B328-47A1-A8F5-61CA45FD4528}" dt="2024-01-27T20:20:59.250" v="1930" actId="14100"/>
          <ac:picMkLst>
            <pc:docMk/>
            <pc:sldMk cId="4208959237" sldId="609"/>
            <ac:picMk id="12" creationId="{CA10F53B-3522-91C8-6E14-BB0B6E40FE98}"/>
          </ac:picMkLst>
        </pc:picChg>
        <pc:picChg chg="add mod">
          <ac:chgData name="Jinhong Brejnholt (JINB)" userId="b8219c71-9da7-4a12-aded-a071d88b9102" providerId="ADAL" clId="{F35FB381-B328-47A1-A8F5-61CA45FD4528}" dt="2024-01-27T20:16:29.464" v="1919" actId="962"/>
          <ac:picMkLst>
            <pc:docMk/>
            <pc:sldMk cId="4208959237" sldId="609"/>
            <ac:picMk id="14" creationId="{AA5874A9-A078-471F-8485-A74F4221B480}"/>
          </ac:picMkLst>
        </pc:picChg>
        <pc:picChg chg="add mod">
          <ac:chgData name="Jinhong Brejnholt (JINB)" userId="b8219c71-9da7-4a12-aded-a071d88b9102" providerId="ADAL" clId="{F35FB381-B328-47A1-A8F5-61CA45FD4528}" dt="2024-01-27T20:21:10.297" v="1936" actId="931"/>
          <ac:picMkLst>
            <pc:docMk/>
            <pc:sldMk cId="4208959237" sldId="609"/>
            <ac:picMk id="16" creationId="{EF2FABDC-A5E6-A3BD-A765-89394A6375BF}"/>
          </ac:picMkLst>
        </pc:picChg>
        <pc:picChg chg="add mod">
          <ac:chgData name="Jinhong Brejnholt (JINB)" userId="b8219c71-9da7-4a12-aded-a071d88b9102" providerId="ADAL" clId="{F35FB381-B328-47A1-A8F5-61CA45FD4528}" dt="2024-01-27T20:21:10.761" v="1938" actId="931"/>
          <ac:picMkLst>
            <pc:docMk/>
            <pc:sldMk cId="4208959237" sldId="609"/>
            <ac:picMk id="18" creationId="{E88ECF3D-C391-886B-A147-8D29EA1129CC}"/>
          </ac:picMkLst>
        </pc:picChg>
      </pc:sldChg>
      <pc:sldChg chg="addSp delSp modSp new mod modClrScheme chgLayout">
        <pc:chgData name="Jinhong Brejnholt (JINB)" userId="b8219c71-9da7-4a12-aded-a071d88b9102" providerId="ADAL" clId="{F35FB381-B328-47A1-A8F5-61CA45FD4528}" dt="2024-01-27T20:30:27.727" v="2026" actId="478"/>
        <pc:sldMkLst>
          <pc:docMk/>
          <pc:sldMk cId="1973928774" sldId="610"/>
        </pc:sldMkLst>
        <pc:spChg chg="del mod ord">
          <ac:chgData name="Jinhong Brejnholt (JINB)" userId="b8219c71-9da7-4a12-aded-a071d88b9102" providerId="ADAL" clId="{F35FB381-B328-47A1-A8F5-61CA45FD4528}" dt="2024-01-27T20:21:58.459" v="1940" actId="700"/>
          <ac:spMkLst>
            <pc:docMk/>
            <pc:sldMk cId="1973928774" sldId="610"/>
            <ac:spMk id="2" creationId="{CF44A733-E7B6-0A00-7448-DAAC7AEDE4C7}"/>
          </ac:spMkLst>
        </pc:spChg>
        <pc:spChg chg="del">
          <ac:chgData name="Jinhong Brejnholt (JINB)" userId="b8219c71-9da7-4a12-aded-a071d88b9102" providerId="ADAL" clId="{F35FB381-B328-47A1-A8F5-61CA45FD4528}" dt="2024-01-27T20:21:58.459" v="1940" actId="700"/>
          <ac:spMkLst>
            <pc:docMk/>
            <pc:sldMk cId="1973928774" sldId="610"/>
            <ac:spMk id="3" creationId="{5D9CBAB9-986B-DB5E-13B6-999BDA19BD9F}"/>
          </ac:spMkLst>
        </pc:spChg>
        <pc:spChg chg="del">
          <ac:chgData name="Jinhong Brejnholt (JINB)" userId="b8219c71-9da7-4a12-aded-a071d88b9102" providerId="ADAL" clId="{F35FB381-B328-47A1-A8F5-61CA45FD4528}" dt="2024-01-27T20:21:58.459" v="1940" actId="700"/>
          <ac:spMkLst>
            <pc:docMk/>
            <pc:sldMk cId="1973928774" sldId="610"/>
            <ac:spMk id="4" creationId="{DC9462CF-84D6-CB5E-997C-9ACBCCE3C941}"/>
          </ac:spMkLst>
        </pc:spChg>
        <pc:spChg chg="del">
          <ac:chgData name="Jinhong Brejnholt (JINB)" userId="b8219c71-9da7-4a12-aded-a071d88b9102" providerId="ADAL" clId="{F35FB381-B328-47A1-A8F5-61CA45FD4528}" dt="2024-01-27T20:21:58.459" v="1940" actId="700"/>
          <ac:spMkLst>
            <pc:docMk/>
            <pc:sldMk cId="1973928774" sldId="610"/>
            <ac:spMk id="5" creationId="{A74F0761-E09C-9D2F-334C-C78D2E6718F6}"/>
          </ac:spMkLst>
        </pc:spChg>
        <pc:spChg chg="del">
          <ac:chgData name="Jinhong Brejnholt (JINB)" userId="b8219c71-9da7-4a12-aded-a071d88b9102" providerId="ADAL" clId="{F35FB381-B328-47A1-A8F5-61CA45FD4528}" dt="2024-01-27T20:21:58.459" v="1940" actId="700"/>
          <ac:spMkLst>
            <pc:docMk/>
            <pc:sldMk cId="1973928774" sldId="610"/>
            <ac:spMk id="6" creationId="{3D3886E1-F321-0EBE-CDA1-EDA8C76510DC}"/>
          </ac:spMkLst>
        </pc:spChg>
        <pc:spChg chg="mod ord">
          <ac:chgData name="Jinhong Brejnholt (JINB)" userId="b8219c71-9da7-4a12-aded-a071d88b9102" providerId="ADAL" clId="{F35FB381-B328-47A1-A8F5-61CA45FD4528}" dt="2024-01-27T20:27:16.355" v="1989" actId="26606"/>
          <ac:spMkLst>
            <pc:docMk/>
            <pc:sldMk cId="1973928774" sldId="610"/>
            <ac:spMk id="7" creationId="{06FD0ACC-4AFE-C9B0-D501-A50F6718D2B9}"/>
          </ac:spMkLst>
        </pc:spChg>
        <pc:spChg chg="del mod ord">
          <ac:chgData name="Jinhong Brejnholt (JINB)" userId="b8219c71-9da7-4a12-aded-a071d88b9102" providerId="ADAL" clId="{F35FB381-B328-47A1-A8F5-61CA45FD4528}" dt="2024-01-27T20:30:07.762" v="2024" actId="478"/>
          <ac:spMkLst>
            <pc:docMk/>
            <pc:sldMk cId="1973928774" sldId="610"/>
            <ac:spMk id="8" creationId="{FA988B9F-D4A5-4E6F-2C64-7C08C006684A}"/>
          </ac:spMkLst>
        </pc:spChg>
        <pc:spChg chg="del mod ord">
          <ac:chgData name="Jinhong Brejnholt (JINB)" userId="b8219c71-9da7-4a12-aded-a071d88b9102" providerId="ADAL" clId="{F35FB381-B328-47A1-A8F5-61CA45FD4528}" dt="2024-01-27T20:30:27.727" v="2026" actId="478"/>
          <ac:spMkLst>
            <pc:docMk/>
            <pc:sldMk cId="1973928774" sldId="610"/>
            <ac:spMk id="9" creationId="{DA7C5C42-2DCE-7EF9-D9C2-84A776221CD8}"/>
          </ac:spMkLst>
        </pc:spChg>
        <pc:spChg chg="del mod ord">
          <ac:chgData name="Jinhong Brejnholt (JINB)" userId="b8219c71-9da7-4a12-aded-a071d88b9102" providerId="ADAL" clId="{F35FB381-B328-47A1-A8F5-61CA45FD4528}" dt="2024-01-27T20:21:58.459" v="1940" actId="700"/>
          <ac:spMkLst>
            <pc:docMk/>
            <pc:sldMk cId="1973928774" sldId="610"/>
            <ac:spMk id="10" creationId="{9F7D8973-7571-4BC6-E852-92BA5B1B4086}"/>
          </ac:spMkLst>
        </pc:spChg>
        <pc:spChg chg="add del mod ord">
          <ac:chgData name="Jinhong Brejnholt (JINB)" userId="b8219c71-9da7-4a12-aded-a071d88b9102" providerId="ADAL" clId="{F35FB381-B328-47A1-A8F5-61CA45FD4528}" dt="2024-01-27T20:27:16.355" v="1989" actId="26606"/>
          <ac:spMkLst>
            <pc:docMk/>
            <pc:sldMk cId="1973928774" sldId="610"/>
            <ac:spMk id="11" creationId="{06DE4A76-A740-4501-28E1-360E9AD299EC}"/>
          </ac:spMkLst>
        </pc:spChg>
        <pc:spChg chg="add del mod ord">
          <ac:chgData name="Jinhong Brejnholt (JINB)" userId="b8219c71-9da7-4a12-aded-a071d88b9102" providerId="ADAL" clId="{F35FB381-B328-47A1-A8F5-61CA45FD4528}" dt="2024-01-27T20:22:08.652" v="1941" actId="931"/>
          <ac:spMkLst>
            <pc:docMk/>
            <pc:sldMk cId="1973928774" sldId="610"/>
            <ac:spMk id="12" creationId="{3417A658-F9B4-516A-4F3F-EDDAFF60A446}"/>
          </ac:spMkLst>
        </pc:spChg>
        <pc:spChg chg="add mod">
          <ac:chgData name="Jinhong Brejnholt (JINB)" userId="b8219c71-9da7-4a12-aded-a071d88b9102" providerId="ADAL" clId="{F35FB381-B328-47A1-A8F5-61CA45FD4528}" dt="2024-01-27T20:25:32.188" v="1969" actId="478"/>
          <ac:spMkLst>
            <pc:docMk/>
            <pc:sldMk cId="1973928774" sldId="610"/>
            <ac:spMk id="19" creationId="{9725EA13-FB3C-6EB7-5740-2168B4A5FB7A}"/>
          </ac:spMkLst>
        </pc:spChg>
        <pc:spChg chg="add del mod">
          <ac:chgData name="Jinhong Brejnholt (JINB)" userId="b8219c71-9da7-4a12-aded-a071d88b9102" providerId="ADAL" clId="{F35FB381-B328-47A1-A8F5-61CA45FD4528}" dt="2024-01-27T20:26:07.518" v="1976" actId="478"/>
          <ac:spMkLst>
            <pc:docMk/>
            <pc:sldMk cId="1973928774" sldId="610"/>
            <ac:spMk id="21" creationId="{C88B0EFB-08D0-C7B8-3E28-27287BE1C302}"/>
          </ac:spMkLst>
        </pc:spChg>
        <pc:spChg chg="add del">
          <ac:chgData name="Jinhong Brejnholt (JINB)" userId="b8219c71-9da7-4a12-aded-a071d88b9102" providerId="ADAL" clId="{F35FB381-B328-47A1-A8F5-61CA45FD4528}" dt="2024-01-27T20:30:10.172" v="2025" actId="478"/>
          <ac:spMkLst>
            <pc:docMk/>
            <pc:sldMk cId="1973928774" sldId="610"/>
            <ac:spMk id="1031" creationId="{6D91377C-B568-12E5-7FED-5C8ACE3D0AAF}"/>
          </ac:spMkLst>
        </pc:spChg>
        <pc:spChg chg="add">
          <ac:chgData name="Jinhong Brejnholt (JINB)" userId="b8219c71-9da7-4a12-aded-a071d88b9102" providerId="ADAL" clId="{F35FB381-B328-47A1-A8F5-61CA45FD4528}" dt="2024-01-27T20:27:16.355" v="1989" actId="26606"/>
          <ac:spMkLst>
            <pc:docMk/>
            <pc:sldMk cId="1973928774" sldId="610"/>
            <ac:spMk id="1033" creationId="{F045224B-25A6-0184-378A-6D64D3AE16BA}"/>
          </ac:spMkLst>
        </pc:spChg>
        <pc:spChg chg="add">
          <ac:chgData name="Jinhong Brejnholt (JINB)" userId="b8219c71-9da7-4a12-aded-a071d88b9102" providerId="ADAL" clId="{F35FB381-B328-47A1-A8F5-61CA45FD4528}" dt="2024-01-27T20:27:16.355" v="1989" actId="26606"/>
          <ac:spMkLst>
            <pc:docMk/>
            <pc:sldMk cId="1973928774" sldId="610"/>
            <ac:spMk id="1035" creationId="{FE358E3D-696F-9CBE-F967-428C101D2A6F}"/>
          </ac:spMkLst>
        </pc:spChg>
        <pc:spChg chg="add mod">
          <ac:chgData name="Jinhong Brejnholt (JINB)" userId="b8219c71-9da7-4a12-aded-a071d88b9102" providerId="ADAL" clId="{F35FB381-B328-47A1-A8F5-61CA45FD4528}" dt="2024-01-27T20:28:13.856" v="2022" actId="20577"/>
          <ac:spMkLst>
            <pc:docMk/>
            <pc:sldMk cId="1973928774" sldId="610"/>
            <ac:spMk id="1037" creationId="{23D65276-26B2-3B95-8CEE-950511199951}"/>
          </ac:spMkLst>
        </pc:spChg>
        <pc:picChg chg="add del mod">
          <ac:chgData name="Jinhong Brejnholt (JINB)" userId="b8219c71-9da7-4a12-aded-a071d88b9102" providerId="ADAL" clId="{F35FB381-B328-47A1-A8F5-61CA45FD4528}" dt="2024-01-27T20:25:38.248" v="1971" actId="478"/>
          <ac:picMkLst>
            <pc:docMk/>
            <pc:sldMk cId="1973928774" sldId="610"/>
            <ac:picMk id="14" creationId="{1FB0572E-D38B-63C1-69F8-1390AA22A83E}"/>
          </ac:picMkLst>
        </pc:picChg>
        <pc:picChg chg="add mod ord modCrop">
          <ac:chgData name="Jinhong Brejnholt (JINB)" userId="b8219c71-9da7-4a12-aded-a071d88b9102" providerId="ADAL" clId="{F35FB381-B328-47A1-A8F5-61CA45FD4528}" dt="2024-01-27T20:28:17.192" v="2023" actId="1076"/>
          <ac:picMkLst>
            <pc:docMk/>
            <pc:sldMk cId="1973928774" sldId="610"/>
            <ac:picMk id="16" creationId="{11A85BD0-DAA3-8A91-E5DF-5DE4D4E69864}"/>
          </ac:picMkLst>
        </pc:picChg>
        <pc:picChg chg="add mod ord modCrop">
          <ac:chgData name="Jinhong Brejnholt (JINB)" userId="b8219c71-9da7-4a12-aded-a071d88b9102" providerId="ADAL" clId="{F35FB381-B328-47A1-A8F5-61CA45FD4528}" dt="2024-01-27T20:27:51.260" v="1998" actId="1076"/>
          <ac:picMkLst>
            <pc:docMk/>
            <pc:sldMk cId="1973928774" sldId="610"/>
            <ac:picMk id="18" creationId="{3D17B0F8-D8F1-6803-CD11-9C2A328FB8B4}"/>
          </ac:picMkLst>
        </pc:picChg>
        <pc:picChg chg="add del mod">
          <ac:chgData name="Jinhong Brejnholt (JINB)" userId="b8219c71-9da7-4a12-aded-a071d88b9102" providerId="ADAL" clId="{F35FB381-B328-47A1-A8F5-61CA45FD4528}" dt="2024-01-27T20:27:55.746" v="2000" actId="14100"/>
          <ac:picMkLst>
            <pc:docMk/>
            <pc:sldMk cId="1973928774" sldId="610"/>
            <ac:picMk id="1026" creationId="{8D338931-B573-963A-4700-4B2E5D3FEB40}"/>
          </ac:picMkLst>
        </pc:picChg>
      </pc:sldChg>
      <pc:sldChg chg="addSp delSp modSp new mod modClrScheme chgLayout">
        <pc:chgData name="Jinhong Brejnholt (JINB)" userId="b8219c71-9da7-4a12-aded-a071d88b9102" providerId="ADAL" clId="{F35FB381-B328-47A1-A8F5-61CA45FD4528}" dt="2024-01-27T20:34:00.668" v="2118" actId="20577"/>
        <pc:sldMkLst>
          <pc:docMk/>
          <pc:sldMk cId="433088419" sldId="611"/>
        </pc:sldMkLst>
        <pc:spChg chg="del">
          <ac:chgData name="Jinhong Brejnholt (JINB)" userId="b8219c71-9da7-4a12-aded-a071d88b9102" providerId="ADAL" clId="{F35FB381-B328-47A1-A8F5-61CA45FD4528}" dt="2024-01-27T20:32:18.418" v="2077" actId="931"/>
          <ac:spMkLst>
            <pc:docMk/>
            <pc:sldMk cId="433088419" sldId="611"/>
            <ac:spMk id="2" creationId="{218930D0-5063-4991-465C-9F36BF7CBA80}"/>
          </ac:spMkLst>
        </pc:spChg>
        <pc:spChg chg="del">
          <ac:chgData name="Jinhong Brejnholt (JINB)" userId="b8219c71-9da7-4a12-aded-a071d88b9102" providerId="ADAL" clId="{F35FB381-B328-47A1-A8F5-61CA45FD4528}" dt="2024-01-27T20:33:12.812" v="2081" actId="26606"/>
          <ac:spMkLst>
            <pc:docMk/>
            <pc:sldMk cId="433088419" sldId="611"/>
            <ac:spMk id="3" creationId="{C7A9F33D-9F47-3EA9-6CAC-A55F0E4F4460}"/>
          </ac:spMkLst>
        </pc:spChg>
        <pc:spChg chg="mod">
          <ac:chgData name="Jinhong Brejnholt (JINB)" userId="b8219c71-9da7-4a12-aded-a071d88b9102" providerId="ADAL" clId="{F35FB381-B328-47A1-A8F5-61CA45FD4528}" dt="2024-01-27T20:33:47.250" v="2086" actId="26606"/>
          <ac:spMkLst>
            <pc:docMk/>
            <pc:sldMk cId="433088419" sldId="611"/>
            <ac:spMk id="4" creationId="{104D037A-EBE1-3926-DD99-0C32490593F3}"/>
          </ac:spMkLst>
        </pc:spChg>
        <pc:spChg chg="mod">
          <ac:chgData name="Jinhong Brejnholt (JINB)" userId="b8219c71-9da7-4a12-aded-a071d88b9102" providerId="ADAL" clId="{F35FB381-B328-47A1-A8F5-61CA45FD4528}" dt="2024-01-27T20:33:47.250" v="2086" actId="26606"/>
          <ac:spMkLst>
            <pc:docMk/>
            <pc:sldMk cId="433088419" sldId="611"/>
            <ac:spMk id="5" creationId="{CBD3B483-5CF0-C3C6-BE55-267814DEB9BF}"/>
          </ac:spMkLst>
        </pc:spChg>
        <pc:spChg chg="del">
          <ac:chgData name="Jinhong Brejnholt (JINB)" userId="b8219c71-9da7-4a12-aded-a071d88b9102" providerId="ADAL" clId="{F35FB381-B328-47A1-A8F5-61CA45FD4528}" dt="2024-01-27T20:33:12.812" v="2081" actId="26606"/>
          <ac:spMkLst>
            <pc:docMk/>
            <pc:sldMk cId="433088419" sldId="611"/>
            <ac:spMk id="6" creationId="{D9AD301A-48E8-2EE9-EB73-D95658D71C32}"/>
          </ac:spMkLst>
        </pc:spChg>
        <pc:spChg chg="del">
          <ac:chgData name="Jinhong Brejnholt (JINB)" userId="b8219c71-9da7-4a12-aded-a071d88b9102" providerId="ADAL" clId="{F35FB381-B328-47A1-A8F5-61CA45FD4528}" dt="2024-01-27T20:33:12.812" v="2081" actId="26606"/>
          <ac:spMkLst>
            <pc:docMk/>
            <pc:sldMk cId="433088419" sldId="611"/>
            <ac:spMk id="7" creationId="{DA0F23DE-81A1-5FC1-E4D7-F248EE741F7F}"/>
          </ac:spMkLst>
        </pc:spChg>
        <pc:spChg chg="del">
          <ac:chgData name="Jinhong Brejnholt (JINB)" userId="b8219c71-9da7-4a12-aded-a071d88b9102" providerId="ADAL" clId="{F35FB381-B328-47A1-A8F5-61CA45FD4528}" dt="2024-01-27T20:33:12.812" v="2081" actId="26606"/>
          <ac:spMkLst>
            <pc:docMk/>
            <pc:sldMk cId="433088419" sldId="611"/>
            <ac:spMk id="8" creationId="{16E94E07-81C9-3D03-7C1F-030D513201A3}"/>
          </ac:spMkLst>
        </pc:spChg>
        <pc:spChg chg="add del mod">
          <ac:chgData name="Jinhong Brejnholt (JINB)" userId="b8219c71-9da7-4a12-aded-a071d88b9102" providerId="ADAL" clId="{F35FB381-B328-47A1-A8F5-61CA45FD4528}" dt="2024-01-27T20:33:47.251" v="2087" actId="26606"/>
          <ac:spMkLst>
            <pc:docMk/>
            <pc:sldMk cId="433088419" sldId="611"/>
            <ac:spMk id="15" creationId="{5A808836-355E-2279-5254-D5E4780B55E1}"/>
          </ac:spMkLst>
        </pc:spChg>
        <pc:spChg chg="add del mod">
          <ac:chgData name="Jinhong Brejnholt (JINB)" userId="b8219c71-9da7-4a12-aded-a071d88b9102" providerId="ADAL" clId="{F35FB381-B328-47A1-A8F5-61CA45FD4528}" dt="2024-01-27T20:33:47.251" v="2087" actId="26606"/>
          <ac:spMkLst>
            <pc:docMk/>
            <pc:sldMk cId="433088419" sldId="611"/>
            <ac:spMk id="17" creationId="{945C688C-1048-2594-A3F8-7E90BAED9C15}"/>
          </ac:spMkLst>
        </pc:spChg>
        <pc:spChg chg="add del mod">
          <ac:chgData name="Jinhong Brejnholt (JINB)" userId="b8219c71-9da7-4a12-aded-a071d88b9102" providerId="ADAL" clId="{F35FB381-B328-47A1-A8F5-61CA45FD4528}" dt="2024-01-27T20:33:47.251" v="2087" actId="26606"/>
          <ac:spMkLst>
            <pc:docMk/>
            <pc:sldMk cId="433088419" sldId="611"/>
            <ac:spMk id="19" creationId="{44095039-7F25-AB64-1D7E-42C5E57FADA4}"/>
          </ac:spMkLst>
        </pc:spChg>
        <pc:spChg chg="add del">
          <ac:chgData name="Jinhong Brejnholt (JINB)" userId="b8219c71-9da7-4a12-aded-a071d88b9102" providerId="ADAL" clId="{F35FB381-B328-47A1-A8F5-61CA45FD4528}" dt="2024-01-27T20:33:45.681" v="2084" actId="26606"/>
          <ac:spMkLst>
            <pc:docMk/>
            <pc:sldMk cId="433088419" sldId="611"/>
            <ac:spMk id="24" creationId="{D61A8241-D4FC-C0CA-F353-F25224BB85D6}"/>
          </ac:spMkLst>
        </pc:spChg>
        <pc:spChg chg="add del">
          <ac:chgData name="Jinhong Brejnholt (JINB)" userId="b8219c71-9da7-4a12-aded-a071d88b9102" providerId="ADAL" clId="{F35FB381-B328-47A1-A8F5-61CA45FD4528}" dt="2024-01-27T20:33:45.681" v="2084" actId="26606"/>
          <ac:spMkLst>
            <pc:docMk/>
            <pc:sldMk cId="433088419" sldId="611"/>
            <ac:spMk id="26" creationId="{A53C2C18-3306-535E-4855-59A0AFE0BD6F}"/>
          </ac:spMkLst>
        </pc:spChg>
        <pc:spChg chg="add del">
          <ac:chgData name="Jinhong Brejnholt (JINB)" userId="b8219c71-9da7-4a12-aded-a071d88b9102" providerId="ADAL" clId="{F35FB381-B328-47A1-A8F5-61CA45FD4528}" dt="2024-01-27T20:33:45.681" v="2084" actId="26606"/>
          <ac:spMkLst>
            <pc:docMk/>
            <pc:sldMk cId="433088419" sldId="611"/>
            <ac:spMk id="28" creationId="{B20A5342-78B5-B9FE-2E1E-2FAD031F571F}"/>
          </ac:spMkLst>
        </pc:spChg>
        <pc:spChg chg="add del mod">
          <ac:chgData name="Jinhong Brejnholt (JINB)" userId="b8219c71-9da7-4a12-aded-a071d88b9102" providerId="ADAL" clId="{F35FB381-B328-47A1-A8F5-61CA45FD4528}" dt="2024-01-27T20:33:47.250" v="2086" actId="26606"/>
          <ac:spMkLst>
            <pc:docMk/>
            <pc:sldMk cId="433088419" sldId="611"/>
            <ac:spMk id="30" creationId="{1B2C2C9D-2559-97B1-2E1D-1E7BC26E88DD}"/>
          </ac:spMkLst>
        </pc:spChg>
        <pc:spChg chg="add del mod">
          <ac:chgData name="Jinhong Brejnholt (JINB)" userId="b8219c71-9da7-4a12-aded-a071d88b9102" providerId="ADAL" clId="{F35FB381-B328-47A1-A8F5-61CA45FD4528}" dt="2024-01-27T20:33:47.250" v="2086" actId="26606"/>
          <ac:spMkLst>
            <pc:docMk/>
            <pc:sldMk cId="433088419" sldId="611"/>
            <ac:spMk id="31" creationId="{C2A0FACD-BCA6-B391-1AD9-FD82287270B7}"/>
          </ac:spMkLst>
        </pc:spChg>
        <pc:spChg chg="add">
          <ac:chgData name="Jinhong Brejnholt (JINB)" userId="b8219c71-9da7-4a12-aded-a071d88b9102" providerId="ADAL" clId="{F35FB381-B328-47A1-A8F5-61CA45FD4528}" dt="2024-01-27T20:33:47.251" v="2087" actId="26606"/>
          <ac:spMkLst>
            <pc:docMk/>
            <pc:sldMk cId="433088419" sldId="611"/>
            <ac:spMk id="33" creationId="{D61A8241-D4FC-C0CA-F353-F25224BB85D6}"/>
          </ac:spMkLst>
        </pc:spChg>
        <pc:spChg chg="add mod">
          <ac:chgData name="Jinhong Brejnholt (JINB)" userId="b8219c71-9da7-4a12-aded-a071d88b9102" providerId="ADAL" clId="{F35FB381-B328-47A1-A8F5-61CA45FD4528}" dt="2024-01-27T20:34:00.668" v="2118" actId="20577"/>
          <ac:spMkLst>
            <pc:docMk/>
            <pc:sldMk cId="433088419" sldId="611"/>
            <ac:spMk id="34" creationId="{A53C2C18-3306-535E-4855-59A0AFE0BD6F}"/>
          </ac:spMkLst>
        </pc:spChg>
        <pc:spChg chg="add">
          <ac:chgData name="Jinhong Brejnholt (JINB)" userId="b8219c71-9da7-4a12-aded-a071d88b9102" providerId="ADAL" clId="{F35FB381-B328-47A1-A8F5-61CA45FD4528}" dt="2024-01-27T20:33:47.251" v="2087" actId="26606"/>
          <ac:spMkLst>
            <pc:docMk/>
            <pc:sldMk cId="433088419" sldId="611"/>
            <ac:spMk id="35" creationId="{B20A5342-78B5-B9FE-2E1E-2FAD031F571F}"/>
          </ac:spMkLst>
        </pc:spChg>
        <pc:picChg chg="add mod ord">
          <ac:chgData name="Jinhong Brejnholt (JINB)" userId="b8219c71-9da7-4a12-aded-a071d88b9102" providerId="ADAL" clId="{F35FB381-B328-47A1-A8F5-61CA45FD4528}" dt="2024-01-27T20:33:47.251" v="2087" actId="26606"/>
          <ac:picMkLst>
            <pc:docMk/>
            <pc:sldMk cId="433088419" sldId="611"/>
            <ac:picMk id="10" creationId="{B49BEEC3-0ABD-58C3-2F4B-500053145192}"/>
          </ac:picMkLst>
        </pc:picChg>
      </pc:sldChg>
      <pc:sldChg chg="addSp delSp modSp new mod modClrScheme chgLayout">
        <pc:chgData name="Jinhong Brejnholt (JINB)" userId="b8219c71-9da7-4a12-aded-a071d88b9102" providerId="ADAL" clId="{F35FB381-B328-47A1-A8F5-61CA45FD4528}" dt="2024-01-29T08:14:47.968" v="2211" actId="1076"/>
        <pc:sldMkLst>
          <pc:docMk/>
          <pc:sldMk cId="2489473090" sldId="612"/>
        </pc:sldMkLst>
        <pc:spChg chg="add del">
          <ac:chgData name="Jinhong Brejnholt (JINB)" userId="b8219c71-9da7-4a12-aded-a071d88b9102" providerId="ADAL" clId="{F35FB381-B328-47A1-A8F5-61CA45FD4528}" dt="2024-01-29T08:13:33.863" v="2202" actId="26606"/>
          <ac:spMkLst>
            <pc:docMk/>
            <pc:sldMk cId="2489473090" sldId="612"/>
            <ac:spMk id="2" creationId="{B89B3EAC-9AF6-D384-5399-C53308DEC37E}"/>
          </ac:spMkLst>
        </pc:spChg>
        <pc:spChg chg="mod ord">
          <ac:chgData name="Jinhong Brejnholt (JINB)" userId="b8219c71-9da7-4a12-aded-a071d88b9102" providerId="ADAL" clId="{F35FB381-B328-47A1-A8F5-61CA45FD4528}" dt="2024-01-29T08:13:33.863" v="2202" actId="26606"/>
          <ac:spMkLst>
            <pc:docMk/>
            <pc:sldMk cId="2489473090" sldId="612"/>
            <ac:spMk id="3" creationId="{AD25848B-CC42-A01F-297E-B0EBAC0A8AF1}"/>
          </ac:spMkLst>
        </pc:spChg>
        <pc:spChg chg="mod ord">
          <ac:chgData name="Jinhong Brejnholt (JINB)" userId="b8219c71-9da7-4a12-aded-a071d88b9102" providerId="ADAL" clId="{F35FB381-B328-47A1-A8F5-61CA45FD4528}" dt="2024-01-29T08:13:33.863" v="2202" actId="26606"/>
          <ac:spMkLst>
            <pc:docMk/>
            <pc:sldMk cId="2489473090" sldId="612"/>
            <ac:spMk id="4" creationId="{47AF0B6B-9A95-F47B-944D-8064C94B4817}"/>
          </ac:spMkLst>
        </pc:spChg>
        <pc:spChg chg="mod">
          <ac:chgData name="Jinhong Brejnholt (JINB)" userId="b8219c71-9da7-4a12-aded-a071d88b9102" providerId="ADAL" clId="{F35FB381-B328-47A1-A8F5-61CA45FD4528}" dt="2024-01-29T08:13:33.863" v="2202" actId="26606"/>
          <ac:spMkLst>
            <pc:docMk/>
            <pc:sldMk cId="2489473090" sldId="612"/>
            <ac:spMk id="5" creationId="{39EBB1A9-202C-F529-3D70-6BDC6FCB458B}"/>
          </ac:spMkLst>
        </pc:spChg>
        <pc:spChg chg="add del">
          <ac:chgData name="Jinhong Brejnholt (JINB)" userId="b8219c71-9da7-4a12-aded-a071d88b9102" providerId="ADAL" clId="{F35FB381-B328-47A1-A8F5-61CA45FD4528}" dt="2024-01-29T08:13:33.863" v="2202" actId="26606"/>
          <ac:spMkLst>
            <pc:docMk/>
            <pc:sldMk cId="2489473090" sldId="612"/>
            <ac:spMk id="6" creationId="{4BFD53DB-FC8C-D04F-0766-767C4857C436}"/>
          </ac:spMkLst>
        </pc:spChg>
        <pc:spChg chg="del">
          <ac:chgData name="Jinhong Brejnholt (JINB)" userId="b8219c71-9da7-4a12-aded-a071d88b9102" providerId="ADAL" clId="{F35FB381-B328-47A1-A8F5-61CA45FD4528}" dt="2024-01-29T08:12:12.882" v="2177"/>
          <ac:spMkLst>
            <pc:docMk/>
            <pc:sldMk cId="2489473090" sldId="612"/>
            <ac:spMk id="7" creationId="{539E5B7B-DA2A-3EE6-DA29-B29272006C00}"/>
          </ac:spMkLst>
        </pc:spChg>
        <pc:spChg chg="add del mod">
          <ac:chgData name="Jinhong Brejnholt (JINB)" userId="b8219c71-9da7-4a12-aded-a071d88b9102" providerId="ADAL" clId="{F35FB381-B328-47A1-A8F5-61CA45FD4528}" dt="2024-01-29T08:12:15.187" v="2178"/>
          <ac:spMkLst>
            <pc:docMk/>
            <pc:sldMk cId="2489473090" sldId="612"/>
            <ac:spMk id="8" creationId="{9F80C6DF-9EBE-B97D-6E45-D80EFFDFEEB7}"/>
          </ac:spMkLst>
        </pc:spChg>
        <pc:spChg chg="add del mod">
          <ac:chgData name="Jinhong Brejnholt (JINB)" userId="b8219c71-9da7-4a12-aded-a071d88b9102" providerId="ADAL" clId="{F35FB381-B328-47A1-A8F5-61CA45FD4528}" dt="2024-01-29T08:12:20.117" v="2179"/>
          <ac:spMkLst>
            <pc:docMk/>
            <pc:sldMk cId="2489473090" sldId="612"/>
            <ac:spMk id="9" creationId="{0AFAD24B-DFA4-834A-BB13-7E5EEF05A9C9}"/>
          </ac:spMkLst>
        </pc:spChg>
        <pc:spChg chg="add del mod">
          <ac:chgData name="Jinhong Brejnholt (JINB)" userId="b8219c71-9da7-4a12-aded-a071d88b9102" providerId="ADAL" clId="{F35FB381-B328-47A1-A8F5-61CA45FD4528}" dt="2024-01-29T08:12:48.382" v="2180" actId="931"/>
          <ac:spMkLst>
            <pc:docMk/>
            <pc:sldMk cId="2489473090" sldId="612"/>
            <ac:spMk id="10" creationId="{A33AA875-DFA3-5569-9F1C-68CC95FB4B8A}"/>
          </ac:spMkLst>
        </pc:spChg>
        <pc:spChg chg="add del mod">
          <ac:chgData name="Jinhong Brejnholt (JINB)" userId="b8219c71-9da7-4a12-aded-a071d88b9102" providerId="ADAL" clId="{F35FB381-B328-47A1-A8F5-61CA45FD4528}" dt="2024-01-29T08:13:24.165" v="2190" actId="931"/>
          <ac:spMkLst>
            <pc:docMk/>
            <pc:sldMk cId="2489473090" sldId="612"/>
            <ac:spMk id="13" creationId="{8B048C7E-35E0-7BC1-F46B-96E483042669}"/>
          </ac:spMkLst>
        </pc:spChg>
        <pc:spChg chg="add">
          <ac:chgData name="Jinhong Brejnholt (JINB)" userId="b8219c71-9da7-4a12-aded-a071d88b9102" providerId="ADAL" clId="{F35FB381-B328-47A1-A8F5-61CA45FD4528}" dt="2024-01-29T08:14:21.096" v="2204"/>
          <ac:spMkLst>
            <pc:docMk/>
            <pc:sldMk cId="2489473090" sldId="612"/>
            <ac:spMk id="16" creationId="{A8C38F38-6BA2-7E17-2832-9B88DF003363}"/>
          </ac:spMkLst>
        </pc:spChg>
        <pc:spChg chg="add mod">
          <ac:chgData name="Jinhong Brejnholt (JINB)" userId="b8219c71-9da7-4a12-aded-a071d88b9102" providerId="ADAL" clId="{F35FB381-B328-47A1-A8F5-61CA45FD4528}" dt="2024-01-29T08:14:23.003" v="2206"/>
          <ac:spMkLst>
            <pc:docMk/>
            <pc:sldMk cId="2489473090" sldId="612"/>
            <ac:spMk id="17" creationId="{67788DB5-57B3-FBF4-2A6D-A4E633EBC8F1}"/>
          </ac:spMkLst>
        </pc:spChg>
        <pc:spChg chg="add del mod">
          <ac:chgData name="Jinhong Brejnholt (JINB)" userId="b8219c71-9da7-4a12-aded-a071d88b9102" providerId="ADAL" clId="{F35FB381-B328-47A1-A8F5-61CA45FD4528}" dt="2024-01-29T08:13:30.423" v="2193" actId="26606"/>
          <ac:spMkLst>
            <pc:docMk/>
            <pc:sldMk cId="2489473090" sldId="612"/>
            <ac:spMk id="20" creationId="{4AAF3EEB-A56B-C0BD-61AB-C7E7D77CB171}"/>
          </ac:spMkLst>
        </pc:spChg>
        <pc:spChg chg="add del mod">
          <ac:chgData name="Jinhong Brejnholt (JINB)" userId="b8219c71-9da7-4a12-aded-a071d88b9102" providerId="ADAL" clId="{F35FB381-B328-47A1-A8F5-61CA45FD4528}" dt="2024-01-29T08:13:31.839" v="2195" actId="26606"/>
          <ac:spMkLst>
            <pc:docMk/>
            <pc:sldMk cId="2489473090" sldId="612"/>
            <ac:spMk id="22" creationId="{F05F96B5-7D29-9693-FB08-DA1512026299}"/>
          </ac:spMkLst>
        </pc:spChg>
        <pc:spChg chg="add del mod">
          <ac:chgData name="Jinhong Brejnholt (JINB)" userId="b8219c71-9da7-4a12-aded-a071d88b9102" providerId="ADAL" clId="{F35FB381-B328-47A1-A8F5-61CA45FD4528}" dt="2024-01-29T08:13:32.559" v="2197" actId="26606"/>
          <ac:spMkLst>
            <pc:docMk/>
            <pc:sldMk cId="2489473090" sldId="612"/>
            <ac:spMk id="24" creationId="{2251E723-1323-95C6-3498-F02FD82D15AA}"/>
          </ac:spMkLst>
        </pc:spChg>
        <pc:spChg chg="add del mod">
          <ac:chgData name="Jinhong Brejnholt (JINB)" userId="b8219c71-9da7-4a12-aded-a071d88b9102" providerId="ADAL" clId="{F35FB381-B328-47A1-A8F5-61CA45FD4528}" dt="2024-01-29T08:13:32.559" v="2197" actId="26606"/>
          <ac:spMkLst>
            <pc:docMk/>
            <pc:sldMk cId="2489473090" sldId="612"/>
            <ac:spMk id="25" creationId="{BC6C7B91-9DC6-66C7-3F87-DF0DAF3CEA06}"/>
          </ac:spMkLst>
        </pc:spChg>
        <pc:spChg chg="add del">
          <ac:chgData name="Jinhong Brejnholt (JINB)" userId="b8219c71-9da7-4a12-aded-a071d88b9102" providerId="ADAL" clId="{F35FB381-B328-47A1-A8F5-61CA45FD4528}" dt="2024-01-29T08:13:33.095" v="2199" actId="26606"/>
          <ac:spMkLst>
            <pc:docMk/>
            <pc:sldMk cId="2489473090" sldId="612"/>
            <ac:spMk id="27" creationId="{D2DF3272-525C-7BBE-1422-E6E88E546F8B}"/>
          </ac:spMkLst>
        </pc:spChg>
        <pc:spChg chg="add del">
          <ac:chgData name="Jinhong Brejnholt (JINB)" userId="b8219c71-9da7-4a12-aded-a071d88b9102" providerId="ADAL" clId="{F35FB381-B328-47A1-A8F5-61CA45FD4528}" dt="2024-01-29T08:13:33.095" v="2199" actId="26606"/>
          <ac:spMkLst>
            <pc:docMk/>
            <pc:sldMk cId="2489473090" sldId="612"/>
            <ac:spMk id="28" creationId="{E0B21117-76B0-9DB8-1058-FBCA01DC3026}"/>
          </ac:spMkLst>
        </pc:spChg>
        <pc:spChg chg="add del mod">
          <ac:chgData name="Jinhong Brejnholt (JINB)" userId="b8219c71-9da7-4a12-aded-a071d88b9102" providerId="ADAL" clId="{F35FB381-B328-47A1-A8F5-61CA45FD4528}" dt="2024-01-29T08:13:33.863" v="2201" actId="26606"/>
          <ac:spMkLst>
            <pc:docMk/>
            <pc:sldMk cId="2489473090" sldId="612"/>
            <ac:spMk id="30" creationId="{4AAF3EEB-A56B-C0BD-61AB-C7E7D77CB171}"/>
          </ac:spMkLst>
        </pc:spChg>
        <pc:spChg chg="add mod">
          <ac:chgData name="Jinhong Brejnholt (JINB)" userId="b8219c71-9da7-4a12-aded-a071d88b9102" providerId="ADAL" clId="{F35FB381-B328-47A1-A8F5-61CA45FD4528}" dt="2024-01-29T08:13:33.863" v="2202" actId="26606"/>
          <ac:spMkLst>
            <pc:docMk/>
            <pc:sldMk cId="2489473090" sldId="612"/>
            <ac:spMk id="32" creationId="{1E9FE63C-1C92-C825-A3F3-1B17EC9F5699}"/>
          </ac:spMkLst>
        </pc:spChg>
        <pc:spChg chg="add mod">
          <ac:chgData name="Jinhong Brejnholt (JINB)" userId="b8219c71-9da7-4a12-aded-a071d88b9102" providerId="ADAL" clId="{F35FB381-B328-47A1-A8F5-61CA45FD4528}" dt="2024-01-29T08:13:33.863" v="2202" actId="26606"/>
          <ac:spMkLst>
            <pc:docMk/>
            <pc:sldMk cId="2489473090" sldId="612"/>
            <ac:spMk id="33" creationId="{B9FFBB08-4D0F-7765-8B33-1314C3770378}"/>
          </ac:spMkLst>
        </pc:spChg>
        <pc:spChg chg="add mod">
          <ac:chgData name="Jinhong Brejnholt (JINB)" userId="b8219c71-9da7-4a12-aded-a071d88b9102" providerId="ADAL" clId="{F35FB381-B328-47A1-A8F5-61CA45FD4528}" dt="2024-01-29T08:14:09.858" v="2203"/>
          <ac:spMkLst>
            <pc:docMk/>
            <pc:sldMk cId="2489473090" sldId="612"/>
            <ac:spMk id="34" creationId="{5C1B619F-28E3-3A04-807B-9201B587BBAC}"/>
          </ac:spMkLst>
        </pc:spChg>
        <pc:picChg chg="add del mod">
          <ac:chgData name="Jinhong Brejnholt (JINB)" userId="b8219c71-9da7-4a12-aded-a071d88b9102" providerId="ADAL" clId="{F35FB381-B328-47A1-A8F5-61CA45FD4528}" dt="2024-01-29T08:13:03.175" v="2186" actId="21"/>
          <ac:picMkLst>
            <pc:docMk/>
            <pc:sldMk cId="2489473090" sldId="612"/>
            <ac:picMk id="12" creationId="{02B0A6F5-5FFD-D985-C080-911B314F8110}"/>
          </ac:picMkLst>
        </pc:picChg>
        <pc:picChg chg="add mod ord">
          <ac:chgData name="Jinhong Brejnholt (JINB)" userId="b8219c71-9da7-4a12-aded-a071d88b9102" providerId="ADAL" clId="{F35FB381-B328-47A1-A8F5-61CA45FD4528}" dt="2024-01-29T08:13:33.863" v="2202" actId="26606"/>
          <ac:picMkLst>
            <pc:docMk/>
            <pc:sldMk cId="2489473090" sldId="612"/>
            <ac:picMk id="15" creationId="{F52A8B2E-6E73-749C-2025-8EB0FDAB425C}"/>
          </ac:picMkLst>
        </pc:picChg>
        <pc:picChg chg="add mod">
          <ac:chgData name="Jinhong Brejnholt (JINB)" userId="b8219c71-9da7-4a12-aded-a071d88b9102" providerId="ADAL" clId="{F35FB381-B328-47A1-A8F5-61CA45FD4528}" dt="2024-01-29T08:14:47.968" v="2211" actId="1076"/>
          <ac:picMkLst>
            <pc:docMk/>
            <pc:sldMk cId="2489473090" sldId="612"/>
            <ac:picMk id="18" creationId="{5341DC6F-7A45-C9ED-79A7-3CFB500E4D8A}"/>
          </ac:picMkLst>
        </pc:picChg>
      </pc:sldChg>
      <pc:sldChg chg="new del">
        <pc:chgData name="Jinhong Brejnholt (JINB)" userId="b8219c71-9da7-4a12-aded-a071d88b9102" providerId="ADAL" clId="{F35FB381-B328-47A1-A8F5-61CA45FD4528}" dt="2024-01-29T15:10:33.273" v="2317" actId="47"/>
        <pc:sldMkLst>
          <pc:docMk/>
          <pc:sldMk cId="2936000416" sldId="6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29/01/2024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a:t>
            </a:r>
            <a:r>
              <a:rPr lang="en-GB" b="0" i="0" dirty="0" err="1">
                <a:solidFill>
                  <a:srgbClr val="4D5156"/>
                </a:solidFill>
                <a:effectLst/>
                <a:latin typeface="arial" panose="020B0604020202020204" pitchFamily="34" charset="0"/>
              </a:rPr>
              <a:t>Fournais</a:t>
            </a:r>
            <a:r>
              <a:rPr lang="en-GB" b="0" i="0" dirty="0">
                <a:solidFill>
                  <a:srgbClr val="4D5156"/>
                </a:solidFill>
                <a:effectLst/>
                <a:latin typeface="arial" panose="020B0604020202020204" pitchFamily="34" charset="0"/>
              </a:rPr>
              <a:t>,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4</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5</a:t>
            </a:fld>
            <a:endParaRPr lang="en-GB"/>
          </a:p>
        </p:txBody>
      </p:sp>
    </p:spTree>
    <p:extLst>
      <p:ext uri="{BB962C8B-B14F-4D97-AF65-F5344CB8AC3E}">
        <p14:creationId xmlns:p14="http://schemas.microsoft.com/office/powerpoint/2010/main" val="165515363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29 January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29 January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29 January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January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29 January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29 January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29 January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29 January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29 January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29 January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29 January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29 January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29 January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29 January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29 January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29 January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29 January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29 January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29 January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29 January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29 January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January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January 2024</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January 2024</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0924872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29/01/2024</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1717083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29 January 2024</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 id="2147483733" r:id="rId48"/>
    <p:sldLayoutId id="2147483734" r:id="rId49"/>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4.xml"/><Relationship Id="rId4" Type="http://schemas.openxmlformats.org/officeDocument/2006/relationships/hyperlink" Target="https://nimtechnology.com/2022/01/10/helm-chart-discorverting-with-in-helm-chart-kubernet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image" Target="../media/image69.png"/><Relationship Id="rId1" Type="http://schemas.openxmlformats.org/officeDocument/2006/relationships/slideLayout" Target="../slideLayouts/slideLayout25.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6.xml"/><Relationship Id="rId4" Type="http://schemas.openxmlformats.org/officeDocument/2006/relationships/image" Target="../media/image73.jpeg"/></Relationships>
</file>

<file path=ppt/slides/_rels/slide14.xml.rels><?xml version="1.0" encoding="UTF-8" standalone="yes"?>
<Relationships xmlns="http://schemas.openxmlformats.org/package/2006/relationships"><Relationship Id="rId3" Type="http://schemas.openxmlformats.org/officeDocument/2006/relationships/hyperlink" Target="https://blogs.vmware.com/cloud/2021/02/24/gitops-cloud-operating-model/" TargetMode="External"/><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cat.xula.edu/food/brightspace-tip-37-grade-book-bonus-points/" TargetMode="External"/><Relationship Id="rId2" Type="http://schemas.openxmlformats.org/officeDocument/2006/relationships/image" Target="../media/image75.png"/><Relationship Id="rId1" Type="http://schemas.openxmlformats.org/officeDocument/2006/relationships/slideLayout" Target="../slideLayouts/slideLayout26.xml"/><Relationship Id="rId4" Type="http://schemas.openxmlformats.org/officeDocument/2006/relationships/hyperlink" Target="https://creativecommons.org/licenses/by-nc-sa/3.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26.xml"/><Relationship Id="rId4" Type="http://schemas.openxmlformats.org/officeDocument/2006/relationships/image" Target="../media/image53.jfif"/></Relationships>
</file>

<file path=ppt/slides/_rels/slide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a:xfrm>
            <a:off x="466725" y="1601749"/>
            <a:ext cx="6726555" cy="2529000"/>
          </a:xfrm>
        </p:spPr>
        <p:txBody>
          <a:bodyPr anchor="t">
            <a:normAutofit/>
          </a:bodyPr>
          <a:lstStyle/>
          <a:p>
            <a:r>
              <a:rPr lang="en-US" sz="4600" dirty="0"/>
              <a:t>Safe at Scale: Microservices Development and Hosting in the Modern Era</a:t>
            </a:r>
          </a:p>
        </p:txBody>
      </p:sp>
      <p:sp>
        <p:nvSpPr>
          <p:cNvPr id="5" name="Subtitle 4">
            <a:extLst>
              <a:ext uri="{FF2B5EF4-FFF2-40B4-BE49-F238E27FC236}">
                <a16:creationId xmlns:a16="http://schemas.microsoft.com/office/drawing/2014/main" id="{FDE0DBC0-7A6B-5109-F856-BE20817D23EC}"/>
              </a:ext>
            </a:extLst>
          </p:cNvPr>
          <p:cNvSpPr>
            <a:spLocks noGrp="1"/>
          </p:cNvSpPr>
          <p:nvPr>
            <p:ph type="subTitle" idx="1"/>
          </p:nvPr>
        </p:nvSpPr>
        <p:spPr>
          <a:xfrm>
            <a:off x="279119" y="4922874"/>
            <a:ext cx="7635874" cy="1275908"/>
          </a:xfrm>
        </p:spPr>
        <p:txBody>
          <a:bodyPr anchor="t">
            <a:normAutofit/>
          </a:bodyPr>
          <a:lstStyle/>
          <a:p>
            <a:pPr>
              <a:spcAft>
                <a:spcPts val="600"/>
              </a:spcAft>
            </a:pPr>
            <a:r>
              <a:rPr lang="en-US" sz="3200" dirty="0"/>
              <a:t>Jinhong Brejnholt</a:t>
            </a:r>
          </a:p>
          <a:p>
            <a:pPr>
              <a:spcAft>
                <a:spcPts val="600"/>
              </a:spcAft>
            </a:pPr>
            <a:endParaRPr lang="en-US" dirty="0"/>
          </a:p>
        </p:txBody>
      </p:sp>
      <p:sp>
        <p:nvSpPr>
          <p:cNvPr id="2" name="TextBox 1">
            <a:extLst>
              <a:ext uri="{FF2B5EF4-FFF2-40B4-BE49-F238E27FC236}">
                <a16:creationId xmlns:a16="http://schemas.microsoft.com/office/drawing/2014/main" id="{152AF090-A8C7-00DD-B09C-9C6B74928DF0}"/>
              </a:ext>
            </a:extLst>
          </p:cNvPr>
          <p:cNvSpPr txBox="1"/>
          <p:nvPr/>
        </p:nvSpPr>
        <p:spPr>
          <a:xfrm>
            <a:off x="964593" y="5588668"/>
            <a:ext cx="1411020" cy="369332"/>
          </a:xfrm>
          <a:prstGeom prst="rect">
            <a:avLst/>
          </a:prstGeom>
          <a:noFill/>
        </p:spPr>
        <p:txBody>
          <a:bodyPr wrap="square">
            <a:spAutoFit/>
          </a:bodyPr>
          <a:lstStyle/>
          <a:p>
            <a:r>
              <a:rPr lang="en-US" sz="1800" dirty="0">
                <a:solidFill>
                  <a:schemeClr val="bg1"/>
                </a:solidFill>
              </a:rPr>
              <a:t>jbrejnholt</a:t>
            </a:r>
            <a:endParaRPr lang="en-DK" dirty="0">
              <a:solidFill>
                <a:schemeClr val="bg1"/>
              </a:solidFill>
            </a:endParaRPr>
          </a:p>
        </p:txBody>
      </p:sp>
      <p:pic>
        <p:nvPicPr>
          <p:cNvPr id="3" name="Picture 2">
            <a:extLst>
              <a:ext uri="{FF2B5EF4-FFF2-40B4-BE49-F238E27FC236}">
                <a16:creationId xmlns:a16="http://schemas.microsoft.com/office/drawing/2014/main" id="{4FAFB9BD-F1E4-7B7D-1039-6526BBE07A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7656" y="5623742"/>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 Free social media icons">
            <a:extLst>
              <a:ext uri="{FF2B5EF4-FFF2-40B4-BE49-F238E27FC236}">
                <a16:creationId xmlns:a16="http://schemas.microsoft.com/office/drawing/2014/main" id="{5FE30A2D-BCF8-8257-F647-8C0184807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98" y="5592228"/>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F9E4264-49CA-4AC2-C580-C94C4A53F114}"/>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l="25000" r="25000"/>
          <a:stretch/>
        </p:blipFill>
        <p:spPr>
          <a:xfrm>
            <a:off x="6096000" y="1"/>
            <a:ext cx="6096000" cy="6858000"/>
          </a:xfrm>
          <a:noFill/>
        </p:spPr>
      </p:pic>
      <p:sp>
        <p:nvSpPr>
          <p:cNvPr id="14" name="Footer Placeholder 2">
            <a:extLst>
              <a:ext uri="{FF2B5EF4-FFF2-40B4-BE49-F238E27FC236}">
                <a16:creationId xmlns:a16="http://schemas.microsoft.com/office/drawing/2014/main" id="{9EE9CBEA-9AA0-CA83-9A98-8231CA41E12B}"/>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62617B8B-03BA-D27F-9DF6-45FE17E3338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10</a:t>
            </a:fld>
            <a:endParaRPr lang="en-GB" noProof="0"/>
          </a:p>
        </p:txBody>
      </p:sp>
      <p:sp>
        <p:nvSpPr>
          <p:cNvPr id="4" name="Date Placeholder 3">
            <a:extLst>
              <a:ext uri="{FF2B5EF4-FFF2-40B4-BE49-F238E27FC236}">
                <a16:creationId xmlns:a16="http://schemas.microsoft.com/office/drawing/2014/main" id="{72C01764-3D12-1579-FA8E-DBBC9AB6873C}"/>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B3FC2BBA-5B34-6931-D2C5-8B11E7315801}"/>
              </a:ext>
            </a:extLst>
          </p:cNvPr>
          <p:cNvSpPr>
            <a:spLocks noGrp="1"/>
          </p:cNvSpPr>
          <p:nvPr>
            <p:ph type="title"/>
          </p:nvPr>
        </p:nvSpPr>
        <p:spPr>
          <a:xfrm>
            <a:off x="466724" y="511700"/>
            <a:ext cx="5364061" cy="842772"/>
          </a:xfrm>
        </p:spPr>
        <p:txBody>
          <a:bodyPr anchor="t">
            <a:normAutofit/>
          </a:bodyPr>
          <a:lstStyle/>
          <a:p>
            <a:r>
              <a:rPr lang="en-US" dirty="0"/>
              <a:t>Application – template the golden path </a:t>
            </a:r>
          </a:p>
        </p:txBody>
      </p:sp>
      <p:sp>
        <p:nvSpPr>
          <p:cNvPr id="16" name="Text Placeholder 6">
            <a:extLst>
              <a:ext uri="{FF2B5EF4-FFF2-40B4-BE49-F238E27FC236}">
                <a16:creationId xmlns:a16="http://schemas.microsoft.com/office/drawing/2014/main" id="{F632E43E-B395-B77A-B890-A19DD1BB5686}"/>
              </a:ext>
            </a:extLst>
          </p:cNvPr>
          <p:cNvSpPr>
            <a:spLocks noGrp="1"/>
          </p:cNvSpPr>
          <p:nvPr>
            <p:ph type="body" sz="quarter" idx="15"/>
          </p:nvPr>
        </p:nvSpPr>
        <p:spPr>
          <a:xfrm>
            <a:off x="464118" y="1354472"/>
            <a:ext cx="5364061" cy="432679"/>
          </a:xfrm>
        </p:spPr>
        <p:txBody>
          <a:bodyPr/>
          <a:lstStyle/>
          <a:p>
            <a:endParaRPr lang="en-US"/>
          </a:p>
        </p:txBody>
      </p:sp>
      <p:sp>
        <p:nvSpPr>
          <p:cNvPr id="18" name="Text Placeholder 7">
            <a:extLst>
              <a:ext uri="{FF2B5EF4-FFF2-40B4-BE49-F238E27FC236}">
                <a16:creationId xmlns:a16="http://schemas.microsoft.com/office/drawing/2014/main" id="{06152E0D-9491-E0FA-3F66-F21357F9ED11}"/>
              </a:ext>
            </a:extLst>
          </p:cNvPr>
          <p:cNvSpPr>
            <a:spLocks noGrp="1"/>
          </p:cNvSpPr>
          <p:nvPr>
            <p:ph type="body" sz="quarter" idx="16"/>
          </p:nvPr>
        </p:nvSpPr>
        <p:spPr>
          <a:xfrm>
            <a:off x="466725" y="1938528"/>
            <a:ext cx="5364060" cy="4107555"/>
          </a:xfrm>
        </p:spPr>
        <p:txBody>
          <a:bodyPr/>
          <a:lstStyle/>
          <a:p>
            <a:pPr marL="285750" indent="-285750">
              <a:buFont typeface="Arial" panose="020B0604020202020204" pitchFamily="34" charset="0"/>
              <a:buChar char="•"/>
            </a:pPr>
            <a:r>
              <a:rPr lang="en-US" dirty="0"/>
              <a:t>Security and Compliance</a:t>
            </a:r>
          </a:p>
          <a:p>
            <a:pPr marL="555625" lvl="1" indent="-285750"/>
            <a:r>
              <a:rPr lang="en-US" dirty="0"/>
              <a:t>Authentication and authorization</a:t>
            </a:r>
          </a:p>
          <a:p>
            <a:pPr marL="555625" lvl="1" indent="-285750"/>
            <a:r>
              <a:rPr lang="en-US" dirty="0"/>
              <a:t>Data Encryption</a:t>
            </a:r>
          </a:p>
          <a:p>
            <a:pPr marL="555625" lvl="1" indent="-285750"/>
            <a:r>
              <a:rPr lang="en-US" dirty="0"/>
              <a:t>Logging and monitoring</a:t>
            </a:r>
          </a:p>
          <a:p>
            <a:pPr marL="555625" lvl="1" indent="-285750"/>
            <a:r>
              <a:rPr lang="en-US" dirty="0"/>
              <a:t>Static code analysis</a:t>
            </a:r>
          </a:p>
          <a:p>
            <a:pPr marL="285750" indent="-285750">
              <a:buFont typeface="Arial" panose="020B0604020202020204" pitchFamily="34" charset="0"/>
              <a:buChar char="•"/>
            </a:pPr>
            <a:r>
              <a:rPr lang="en-US" dirty="0"/>
              <a:t>API design principles</a:t>
            </a:r>
          </a:p>
          <a:p>
            <a:pPr marL="285750" indent="-285750">
              <a:buFont typeface="Arial" panose="020B0604020202020204" pitchFamily="34" charset="0"/>
              <a:buChar char="•"/>
            </a:pPr>
            <a:r>
              <a:rPr lang="en-US" dirty="0"/>
              <a:t>Messaging pattern</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412850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33223999-1470-8456-AD73-CFA2DC03DF25}"/>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B10C410C-6894-DF06-75F6-331164730D16}"/>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11</a:t>
            </a:fld>
            <a:endParaRPr lang="en-GB" noProof="0"/>
          </a:p>
        </p:txBody>
      </p:sp>
      <p:sp>
        <p:nvSpPr>
          <p:cNvPr id="4" name="Date Placeholder 3">
            <a:extLst>
              <a:ext uri="{FF2B5EF4-FFF2-40B4-BE49-F238E27FC236}">
                <a16:creationId xmlns:a16="http://schemas.microsoft.com/office/drawing/2014/main" id="{1E744A2C-3097-83D5-F5DD-5DD20BC2DA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A3230F13-DA38-E0E6-69EF-A0AB0D54A07C}"/>
              </a:ext>
            </a:extLst>
          </p:cNvPr>
          <p:cNvSpPr>
            <a:spLocks noGrp="1"/>
          </p:cNvSpPr>
          <p:nvPr>
            <p:ph type="title"/>
          </p:nvPr>
        </p:nvSpPr>
        <p:spPr>
          <a:xfrm>
            <a:off x="466725" y="511700"/>
            <a:ext cx="10244139" cy="454589"/>
          </a:xfrm>
        </p:spPr>
        <p:txBody>
          <a:bodyPr anchor="t">
            <a:normAutofit/>
          </a:bodyPr>
          <a:lstStyle/>
          <a:p>
            <a:r>
              <a:rPr lang="en-US" dirty="0"/>
              <a:t>Deployment – Pick one strategy and stick to it</a:t>
            </a:r>
          </a:p>
        </p:txBody>
      </p:sp>
      <p:sp>
        <p:nvSpPr>
          <p:cNvPr id="21" name="Text Placeholder 5">
            <a:extLst>
              <a:ext uri="{FF2B5EF4-FFF2-40B4-BE49-F238E27FC236}">
                <a16:creationId xmlns:a16="http://schemas.microsoft.com/office/drawing/2014/main" id="{BACD8D0F-7434-E7A2-887B-F7122E7C033F}"/>
              </a:ext>
            </a:extLst>
          </p:cNvPr>
          <p:cNvSpPr>
            <a:spLocks noGrp="1"/>
          </p:cNvSpPr>
          <p:nvPr>
            <p:ph type="body" sz="quarter" idx="13"/>
          </p:nvPr>
        </p:nvSpPr>
        <p:spPr>
          <a:xfrm>
            <a:off x="464119" y="966289"/>
            <a:ext cx="10244139" cy="432679"/>
          </a:xfrm>
        </p:spPr>
        <p:txBody>
          <a:bodyPr/>
          <a:lstStyle/>
          <a:p>
            <a:r>
              <a:rPr lang="en-US" dirty="0"/>
              <a:t>Helm, for example</a:t>
            </a:r>
          </a:p>
        </p:txBody>
      </p:sp>
      <p:pic>
        <p:nvPicPr>
          <p:cNvPr id="9" name="Content Placeholder 8" descr="Wood carving of the number one on a table">
            <a:extLst>
              <a:ext uri="{FF2B5EF4-FFF2-40B4-BE49-F238E27FC236}">
                <a16:creationId xmlns:a16="http://schemas.microsoft.com/office/drawing/2014/main" id="{5B903CA8-9E4C-6634-D8C0-5EEF7B6EABE0}"/>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24922" r="-1" b="2963"/>
          <a:stretch/>
        </p:blipFill>
        <p:spPr>
          <a:xfrm>
            <a:off x="463549" y="1558925"/>
            <a:ext cx="10244139" cy="4487863"/>
          </a:xfrm>
          <a:noFill/>
        </p:spPr>
      </p:pic>
      <p:pic>
        <p:nvPicPr>
          <p:cNvPr id="24" name="Picture 23">
            <a:extLst>
              <a:ext uri="{FF2B5EF4-FFF2-40B4-BE49-F238E27FC236}">
                <a16:creationId xmlns:a16="http://schemas.microsoft.com/office/drawing/2014/main" id="{B60CB0EB-BE13-6A53-4DC9-65038ECDB33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58731" y="1558924"/>
            <a:ext cx="7479772" cy="4487863"/>
          </a:xfrm>
          <a:prstGeom prst="rect">
            <a:avLst/>
          </a:prstGeom>
        </p:spPr>
      </p:pic>
    </p:spTree>
    <p:extLst>
      <p:ext uri="{BB962C8B-B14F-4D97-AF65-F5344CB8AC3E}">
        <p14:creationId xmlns:p14="http://schemas.microsoft.com/office/powerpoint/2010/main" val="141850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1">
            <a:extLst>
              <a:ext uri="{FF2B5EF4-FFF2-40B4-BE49-F238E27FC236}">
                <a16:creationId xmlns:a16="http://schemas.microsoft.com/office/drawing/2014/main" id="{1E9FE63C-1C92-C825-A3F3-1B17EC9F5699}"/>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AD25848B-CC42-A01F-297E-B0EBAC0A8AF1}"/>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12</a:t>
            </a:fld>
            <a:endParaRPr lang="en-GB" noProof="0"/>
          </a:p>
        </p:txBody>
      </p:sp>
      <p:pic>
        <p:nvPicPr>
          <p:cNvPr id="15" name="Content Placeholder 14" descr="A diagram of a software development process&#10;&#10;Description automatically generated">
            <a:extLst>
              <a:ext uri="{FF2B5EF4-FFF2-40B4-BE49-F238E27FC236}">
                <a16:creationId xmlns:a16="http://schemas.microsoft.com/office/drawing/2014/main" id="{F52A8B2E-6E73-749C-2025-8EB0FDAB425C}"/>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259263" y="1673275"/>
            <a:ext cx="6451600" cy="4258054"/>
          </a:xfrm>
          <a:noFill/>
        </p:spPr>
      </p:pic>
      <p:sp>
        <p:nvSpPr>
          <p:cNvPr id="4" name="Date Placeholder 3">
            <a:extLst>
              <a:ext uri="{FF2B5EF4-FFF2-40B4-BE49-F238E27FC236}">
                <a16:creationId xmlns:a16="http://schemas.microsoft.com/office/drawing/2014/main" id="{47AF0B6B-9A95-F47B-944D-8064C94B4817}"/>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66438AB4-2000-5C4D-9A8D-D3A0D3D0104C}"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39EBB1A9-202C-F529-3D70-6BDC6FCB458B}"/>
              </a:ext>
            </a:extLst>
          </p:cNvPr>
          <p:cNvSpPr>
            <a:spLocks noGrp="1"/>
          </p:cNvSpPr>
          <p:nvPr>
            <p:ph type="title"/>
          </p:nvPr>
        </p:nvSpPr>
        <p:spPr>
          <a:xfrm>
            <a:off x="466724" y="511700"/>
            <a:ext cx="10244139" cy="454589"/>
          </a:xfrm>
        </p:spPr>
        <p:txBody>
          <a:bodyPr anchor="t">
            <a:normAutofit/>
          </a:bodyPr>
          <a:lstStyle/>
          <a:p>
            <a:r>
              <a:rPr lang="en-US" dirty="0"/>
              <a:t>Deployment - Helm</a:t>
            </a:r>
          </a:p>
        </p:txBody>
      </p:sp>
      <p:sp>
        <p:nvSpPr>
          <p:cNvPr id="33" name="Text Placeholder 6">
            <a:extLst>
              <a:ext uri="{FF2B5EF4-FFF2-40B4-BE49-F238E27FC236}">
                <a16:creationId xmlns:a16="http://schemas.microsoft.com/office/drawing/2014/main" id="{B9FFBB08-4D0F-7765-8B33-1314C3770378}"/>
              </a:ext>
            </a:extLst>
          </p:cNvPr>
          <p:cNvSpPr>
            <a:spLocks noGrp="1"/>
          </p:cNvSpPr>
          <p:nvPr>
            <p:ph type="body" sz="quarter" idx="13"/>
          </p:nvPr>
        </p:nvSpPr>
        <p:spPr>
          <a:xfrm>
            <a:off x="464118" y="966289"/>
            <a:ext cx="10244139" cy="432679"/>
          </a:xfrm>
        </p:spPr>
        <p:txBody>
          <a:bodyPr/>
          <a:lstStyle/>
          <a:p>
            <a:endParaRPr lang="en-US"/>
          </a:p>
        </p:txBody>
      </p:sp>
      <p:sp>
        <p:nvSpPr>
          <p:cNvPr id="34" name="Text Placeholder 7">
            <a:extLst>
              <a:ext uri="{FF2B5EF4-FFF2-40B4-BE49-F238E27FC236}">
                <a16:creationId xmlns:a16="http://schemas.microsoft.com/office/drawing/2014/main" id="{5C1B619F-28E3-3A04-807B-9201B587BBAC}"/>
              </a:ext>
            </a:extLst>
          </p:cNvPr>
          <p:cNvSpPr>
            <a:spLocks noGrp="1"/>
          </p:cNvSpPr>
          <p:nvPr>
            <p:ph type="body" sz="quarter" idx="16"/>
          </p:nvPr>
        </p:nvSpPr>
        <p:spPr>
          <a:xfrm>
            <a:off x="466725" y="1558519"/>
            <a:ext cx="3632200" cy="4487564"/>
          </a:xfrm>
        </p:spPr>
        <p:txBody>
          <a:bodyPr/>
          <a:lstStyle/>
          <a:p>
            <a:r>
              <a:rPr lang="en-US" b="0" i="0" dirty="0">
                <a:solidFill>
                  <a:srgbClr val="090E6F"/>
                </a:solidFill>
                <a:effectLst/>
                <a:latin typeface="Public Sans"/>
              </a:rPr>
              <a:t>Helm is the best way to find, share, and use software built for </a:t>
            </a:r>
            <a:r>
              <a:rPr lang="en-US" b="0" i="0" u="none" strike="noStrike" dirty="0">
                <a:solidFill>
                  <a:srgbClr val="1B53C2"/>
                </a:solidFill>
                <a:effectLst/>
                <a:latin typeface="Public Sans"/>
                <a:hlinkClick r:id="rId3"/>
              </a:rPr>
              <a:t>Kubernetes</a:t>
            </a:r>
            <a:r>
              <a:rPr lang="en-US" b="0" i="0" dirty="0">
                <a:solidFill>
                  <a:srgbClr val="090E6F"/>
                </a:solidFill>
                <a:effectLst/>
                <a:latin typeface="Public Sans"/>
              </a:rPr>
              <a:t>.</a:t>
            </a:r>
          </a:p>
          <a:p>
            <a:endParaRPr lang="en-US" dirty="0"/>
          </a:p>
        </p:txBody>
      </p:sp>
      <p:pic>
        <p:nvPicPr>
          <p:cNvPr id="18" name="Picture 17">
            <a:extLst>
              <a:ext uri="{FF2B5EF4-FFF2-40B4-BE49-F238E27FC236}">
                <a16:creationId xmlns:a16="http://schemas.microsoft.com/office/drawing/2014/main" id="{5341DC6F-7A45-C9ED-79A7-3CFB500E4D8A}"/>
              </a:ext>
            </a:extLst>
          </p:cNvPr>
          <p:cNvPicPr>
            <a:picLocks noChangeAspect="1"/>
          </p:cNvPicPr>
          <p:nvPr/>
        </p:nvPicPr>
        <p:blipFill>
          <a:blip r:embed="rId4"/>
          <a:stretch>
            <a:fillRect/>
          </a:stretch>
        </p:blipFill>
        <p:spPr>
          <a:xfrm>
            <a:off x="712408" y="2473938"/>
            <a:ext cx="2472281" cy="1910124"/>
          </a:xfrm>
          <a:prstGeom prst="rect">
            <a:avLst/>
          </a:prstGeom>
        </p:spPr>
      </p:pic>
      <p:sp>
        <p:nvSpPr>
          <p:cNvPr id="2" name="Rectangle 1">
            <a:extLst>
              <a:ext uri="{FF2B5EF4-FFF2-40B4-BE49-F238E27FC236}">
                <a16:creationId xmlns:a16="http://schemas.microsoft.com/office/drawing/2014/main" id="{84BD3DDC-4162-4DE9-02AF-42C7E4BC29B8}"/>
              </a:ext>
            </a:extLst>
          </p:cNvPr>
          <p:cNvSpPr/>
          <p:nvPr/>
        </p:nvSpPr>
        <p:spPr>
          <a:xfrm rot="20219834">
            <a:off x="3516431" y="3106726"/>
            <a:ext cx="6097500" cy="923330"/>
          </a:xfrm>
          <a:prstGeom prst="rect">
            <a:avLst/>
          </a:prstGeom>
          <a:solidFill>
            <a:schemeClr val="accent5"/>
          </a:solidFill>
        </p:spPr>
        <p:txBody>
          <a:bodyPr wrap="square" lIns="91440" tIns="45720" rIns="91440" bIns="45720">
            <a:spAutoFit/>
          </a:bodyPr>
          <a:lstStyle/>
          <a:p>
            <a:pPr algn="ctr"/>
            <a:r>
              <a:rPr lang="en-GB" sz="5400" b="1" dirty="0">
                <a:ln/>
                <a:solidFill>
                  <a:schemeClr val="tx1">
                    <a:lumMod val="75000"/>
                  </a:schemeClr>
                </a:solidFill>
                <a:effectLst>
                  <a:outerShdw blurRad="38100" dist="19050" dir="2700000" algn="tl" rotWithShape="0">
                    <a:schemeClr val="dk1">
                      <a:lumMod val="50000"/>
                      <a:alpha val="40000"/>
                    </a:schemeClr>
                  </a:outerShdw>
                </a:effectLst>
              </a:rPr>
              <a:t>Template it!</a:t>
            </a:r>
          </a:p>
        </p:txBody>
      </p:sp>
    </p:spTree>
    <p:extLst>
      <p:ext uri="{BB962C8B-B14F-4D97-AF65-F5344CB8AC3E}">
        <p14:creationId xmlns:p14="http://schemas.microsoft.com/office/powerpoint/2010/main" val="248947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ooter Placeholder 1">
            <a:extLst>
              <a:ext uri="{FF2B5EF4-FFF2-40B4-BE49-F238E27FC236}">
                <a16:creationId xmlns:a16="http://schemas.microsoft.com/office/drawing/2014/main" id="{8E3D708A-DBC7-4241-DAE6-A20E5DCFC95A}"/>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A656F7B0-6E25-94D3-6666-DAF0688787E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13</a:t>
            </a:fld>
            <a:endParaRPr lang="en-GB" noProof="0"/>
          </a:p>
        </p:txBody>
      </p:sp>
      <p:sp>
        <p:nvSpPr>
          <p:cNvPr id="4" name="Date Placeholder 3">
            <a:extLst>
              <a:ext uri="{FF2B5EF4-FFF2-40B4-BE49-F238E27FC236}">
                <a16:creationId xmlns:a16="http://schemas.microsoft.com/office/drawing/2014/main" id="{6E144279-1F42-B87B-0A19-08211A9F9E67}"/>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7DA817F6-0779-802C-9C70-BB398B88D72C}"/>
              </a:ext>
            </a:extLst>
          </p:cNvPr>
          <p:cNvSpPr>
            <a:spLocks noGrp="1"/>
          </p:cNvSpPr>
          <p:nvPr>
            <p:ph type="title"/>
          </p:nvPr>
        </p:nvSpPr>
        <p:spPr>
          <a:xfrm>
            <a:off x="466726" y="511700"/>
            <a:ext cx="10244138" cy="454589"/>
          </a:xfrm>
        </p:spPr>
        <p:txBody>
          <a:bodyPr anchor="t">
            <a:normAutofit/>
          </a:bodyPr>
          <a:lstStyle/>
          <a:p>
            <a:r>
              <a:rPr lang="en-US" dirty="0"/>
              <a:t>Hosting – GitOps-enabled Kubernetes</a:t>
            </a:r>
          </a:p>
        </p:txBody>
      </p:sp>
      <p:pic>
        <p:nvPicPr>
          <p:cNvPr id="1028" name="Picture 4">
            <a:extLst>
              <a:ext uri="{FF2B5EF4-FFF2-40B4-BE49-F238E27FC236}">
                <a16:creationId xmlns:a16="http://schemas.microsoft.com/office/drawing/2014/main" id="{2D7932C4-3B60-4EAD-5C11-2DD8B9E34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999" y="2115573"/>
            <a:ext cx="2443709" cy="23728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ing GitOps for Enterprise Application Delivery">
            <a:extLst>
              <a:ext uri="{FF2B5EF4-FFF2-40B4-BE49-F238E27FC236}">
                <a16:creationId xmlns:a16="http://schemas.microsoft.com/office/drawing/2014/main" id="{2B5F24F0-8835-FF31-D0B8-931B16C8C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242" y="1949869"/>
            <a:ext cx="4825222" cy="2533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ve Heart Logo Icon Template Vector V12 - TemplateMonster">
            <a:extLst>
              <a:ext uri="{FF2B5EF4-FFF2-40B4-BE49-F238E27FC236}">
                <a16:creationId xmlns:a16="http://schemas.microsoft.com/office/drawing/2014/main" id="{3063AC83-4C57-74DC-3F6C-1719C06152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80" t="7334" r="25499" b="7334"/>
          <a:stretch/>
        </p:blipFill>
        <p:spPr bwMode="auto">
          <a:xfrm>
            <a:off x="4639115" y="2770021"/>
            <a:ext cx="1456885" cy="156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26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4FC1A2-FAE3-EF63-F0DC-933614FFAC86}"/>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05365E4B-A501-2F07-4393-5C6BEED87219}"/>
              </a:ext>
            </a:extLst>
          </p:cNvPr>
          <p:cNvSpPr>
            <a:spLocks noGrp="1"/>
          </p:cNvSpPr>
          <p:nvPr>
            <p:ph type="sldNum" sz="quarter" idx="11"/>
          </p:nvPr>
        </p:nvSpPr>
        <p:spPr/>
        <p:txBody>
          <a:bodyPr/>
          <a:lstStyle/>
          <a:p>
            <a:fld id="{35A3A8AA-2633-49C9-9BAD-1EB96DCF18BC}" type="slidenum">
              <a:rPr lang="en-GB" noProof="0" smtClean="0"/>
              <a:pPr/>
              <a:t>14</a:t>
            </a:fld>
            <a:endParaRPr lang="en-GB" noProof="0"/>
          </a:p>
        </p:txBody>
      </p:sp>
      <p:sp>
        <p:nvSpPr>
          <p:cNvPr id="4" name="Date Placeholder 3">
            <a:extLst>
              <a:ext uri="{FF2B5EF4-FFF2-40B4-BE49-F238E27FC236}">
                <a16:creationId xmlns:a16="http://schemas.microsoft.com/office/drawing/2014/main" id="{0821E643-F516-BCC6-5679-959FC255072C}"/>
              </a:ext>
            </a:extLst>
          </p:cNvPr>
          <p:cNvSpPr>
            <a:spLocks noGrp="1"/>
          </p:cNvSpPr>
          <p:nvPr>
            <p:ph type="dt" sz="half" idx="2"/>
          </p:nvPr>
        </p:nvSpPr>
        <p:spPr/>
        <p:txBody>
          <a:bodyPr/>
          <a:lstStyle/>
          <a:p>
            <a:fld id="{A22844DE-7E20-A347-9B55-89F79CD8CC13}" type="datetime4">
              <a:rPr lang="en-GB" noProof="0" smtClean="0"/>
              <a:t>29 January 2024</a:t>
            </a:fld>
            <a:endParaRPr lang="en-GB" noProof="0"/>
          </a:p>
        </p:txBody>
      </p:sp>
      <p:sp>
        <p:nvSpPr>
          <p:cNvPr id="5" name="Title 4">
            <a:extLst>
              <a:ext uri="{FF2B5EF4-FFF2-40B4-BE49-F238E27FC236}">
                <a16:creationId xmlns:a16="http://schemas.microsoft.com/office/drawing/2014/main" id="{9EF39448-9D75-B961-A54C-270B01550AFF}"/>
              </a:ext>
            </a:extLst>
          </p:cNvPr>
          <p:cNvSpPr>
            <a:spLocks noGrp="1"/>
          </p:cNvSpPr>
          <p:nvPr>
            <p:ph type="title"/>
          </p:nvPr>
        </p:nvSpPr>
        <p:spPr/>
        <p:txBody>
          <a:bodyPr/>
          <a:lstStyle/>
          <a:p>
            <a:r>
              <a:rPr lang="en-US" dirty="0"/>
              <a:t>Hosting – </a:t>
            </a:r>
            <a:r>
              <a:rPr lang="en-US" dirty="0" err="1"/>
              <a:t>GitOps</a:t>
            </a:r>
            <a:r>
              <a:rPr lang="en-US" dirty="0"/>
              <a:t>-enabled Kubernetes</a:t>
            </a:r>
            <a:endParaRPr lang="en-DK" dirty="0"/>
          </a:p>
        </p:txBody>
      </p:sp>
      <p:pic>
        <p:nvPicPr>
          <p:cNvPr id="8" name="Content Placeholder 7">
            <a:extLst>
              <a:ext uri="{FF2B5EF4-FFF2-40B4-BE49-F238E27FC236}">
                <a16:creationId xmlns:a16="http://schemas.microsoft.com/office/drawing/2014/main" id="{2CDF23F4-EFC5-FA03-9515-CF5749F1E9C7}"/>
              </a:ext>
            </a:extLst>
          </p:cNvPr>
          <p:cNvPicPr>
            <a:picLocks noGrp="1" noChangeAspect="1"/>
          </p:cNvPicPr>
          <p:nvPr>
            <p:ph sz="quarter" idx="16"/>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3569" y="1270000"/>
            <a:ext cx="9944100" cy="4673600"/>
          </a:xfrm>
        </p:spPr>
      </p:pic>
    </p:spTree>
    <p:extLst>
      <p:ext uri="{BB962C8B-B14F-4D97-AF65-F5344CB8AC3E}">
        <p14:creationId xmlns:p14="http://schemas.microsoft.com/office/powerpoint/2010/main" val="760405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46A9C5-3B51-B997-3490-405AFF5FC655}"/>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2562BDF3-087A-49BE-9E96-8EB217C62FE5}"/>
              </a:ext>
            </a:extLst>
          </p:cNvPr>
          <p:cNvSpPr>
            <a:spLocks noGrp="1"/>
          </p:cNvSpPr>
          <p:nvPr>
            <p:ph type="sldNum" sz="quarter" idx="11"/>
          </p:nvPr>
        </p:nvSpPr>
        <p:spPr/>
        <p:txBody>
          <a:bodyPr/>
          <a:lstStyle/>
          <a:p>
            <a:fld id="{35A3A8AA-2633-49C9-9BAD-1EB96DCF18BC}" type="slidenum">
              <a:rPr lang="en-GB" noProof="0" smtClean="0"/>
              <a:pPr/>
              <a:t>15</a:t>
            </a:fld>
            <a:endParaRPr lang="en-GB" noProof="0"/>
          </a:p>
        </p:txBody>
      </p:sp>
      <p:sp>
        <p:nvSpPr>
          <p:cNvPr id="4" name="Date Placeholder 3">
            <a:extLst>
              <a:ext uri="{FF2B5EF4-FFF2-40B4-BE49-F238E27FC236}">
                <a16:creationId xmlns:a16="http://schemas.microsoft.com/office/drawing/2014/main" id="{404FEA38-806C-14EF-6E5C-E38C5BCB22C6}"/>
              </a:ext>
            </a:extLst>
          </p:cNvPr>
          <p:cNvSpPr>
            <a:spLocks noGrp="1"/>
          </p:cNvSpPr>
          <p:nvPr>
            <p:ph type="dt" sz="half" idx="2"/>
          </p:nvPr>
        </p:nvSpPr>
        <p:spPr/>
        <p:txBody>
          <a:bodyPr/>
          <a:lstStyle/>
          <a:p>
            <a:fld id="{A22844DE-7E20-A347-9B55-89F79CD8CC13}" type="datetime4">
              <a:rPr lang="en-GB" noProof="0" smtClean="0"/>
              <a:t>29 January 2024</a:t>
            </a:fld>
            <a:endParaRPr lang="en-GB" noProof="0"/>
          </a:p>
        </p:txBody>
      </p:sp>
      <p:sp>
        <p:nvSpPr>
          <p:cNvPr id="5" name="Title 4">
            <a:extLst>
              <a:ext uri="{FF2B5EF4-FFF2-40B4-BE49-F238E27FC236}">
                <a16:creationId xmlns:a16="http://schemas.microsoft.com/office/drawing/2014/main" id="{7BD4764E-AEC3-AAF2-B76F-644EEBB37E73}"/>
              </a:ext>
            </a:extLst>
          </p:cNvPr>
          <p:cNvSpPr>
            <a:spLocks noGrp="1"/>
          </p:cNvSpPr>
          <p:nvPr>
            <p:ph type="title"/>
          </p:nvPr>
        </p:nvSpPr>
        <p:spPr/>
        <p:txBody>
          <a:bodyPr/>
          <a:lstStyle/>
          <a:p>
            <a:r>
              <a:rPr lang="en-DK" dirty="0"/>
              <a:t>GitOps EVERYTHING</a:t>
            </a:r>
          </a:p>
        </p:txBody>
      </p:sp>
      <p:pic>
        <p:nvPicPr>
          <p:cNvPr id="8" name="Content Placeholder 7">
            <a:extLst>
              <a:ext uri="{FF2B5EF4-FFF2-40B4-BE49-F238E27FC236}">
                <a16:creationId xmlns:a16="http://schemas.microsoft.com/office/drawing/2014/main" id="{617B415C-6D29-4497-8254-34468E6E84DA}"/>
              </a:ext>
            </a:extLst>
          </p:cNvPr>
          <p:cNvPicPr>
            <a:picLocks noGrp="1" noChangeAspect="1"/>
          </p:cNvPicPr>
          <p:nvPr>
            <p:ph sz="quarter" idx="16"/>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23219" y="1181100"/>
            <a:ext cx="7924800" cy="4851400"/>
          </a:xfrm>
        </p:spPr>
      </p:pic>
      <p:sp>
        <p:nvSpPr>
          <p:cNvPr id="9" name="TextBox 8">
            <a:extLst>
              <a:ext uri="{FF2B5EF4-FFF2-40B4-BE49-F238E27FC236}">
                <a16:creationId xmlns:a16="http://schemas.microsoft.com/office/drawing/2014/main" id="{45C138F4-A959-AC20-7E37-02B5B50B20CC}"/>
              </a:ext>
            </a:extLst>
          </p:cNvPr>
          <p:cNvSpPr txBox="1"/>
          <p:nvPr/>
        </p:nvSpPr>
        <p:spPr>
          <a:xfrm>
            <a:off x="1623219" y="6032500"/>
            <a:ext cx="7924800" cy="138499"/>
          </a:xfrm>
          <a:prstGeom prst="rect">
            <a:avLst/>
          </a:prstGeom>
          <a:noFill/>
        </p:spPr>
        <p:txBody>
          <a:bodyPr wrap="square" lIns="0" tIns="0" rIns="0" bIns="0" rtlCol="0">
            <a:spAutoFit/>
          </a:bodyPr>
          <a:lstStyle/>
          <a:p>
            <a:r>
              <a:rPr lang="en-DK" sz="900">
                <a:hlinkClick r:id="rId3" tooltip="https://cat.xula.edu/food/brightspace-tip-37-grade-book-bonus-points/"/>
              </a:rPr>
              <a:t>This Photo</a:t>
            </a:r>
            <a:r>
              <a:rPr lang="en-DK" sz="900"/>
              <a:t> by Unknown Author is licensed under </a:t>
            </a:r>
            <a:r>
              <a:rPr lang="en-DK" sz="900">
                <a:hlinkClick r:id="rId4" tooltip="https://creativecommons.org/licenses/by-nc-sa/3.0/"/>
              </a:rPr>
              <a:t>CC BY-SA-NC</a:t>
            </a:r>
            <a:endParaRPr lang="en-DK" sz="900"/>
          </a:p>
        </p:txBody>
      </p:sp>
    </p:spTree>
    <p:extLst>
      <p:ext uri="{BB962C8B-B14F-4D97-AF65-F5344CB8AC3E}">
        <p14:creationId xmlns:p14="http://schemas.microsoft.com/office/powerpoint/2010/main" val="63485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lue gift with ribbon">
            <a:extLst>
              <a:ext uri="{FF2B5EF4-FFF2-40B4-BE49-F238E27FC236}">
                <a16:creationId xmlns:a16="http://schemas.microsoft.com/office/drawing/2014/main" id="{CB07D493-0CCC-F977-C1C3-8419B6B5BD92}"/>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r="40666" b="-2"/>
          <a:stretch/>
        </p:blipFill>
        <p:spPr>
          <a:xfrm>
            <a:off x="6096000" y="1"/>
            <a:ext cx="6096000" cy="6858000"/>
          </a:xfrm>
          <a:noFill/>
        </p:spPr>
      </p:pic>
      <p:sp>
        <p:nvSpPr>
          <p:cNvPr id="4130" name="Footer Placeholder 2">
            <a:extLst>
              <a:ext uri="{FF2B5EF4-FFF2-40B4-BE49-F238E27FC236}">
                <a16:creationId xmlns:a16="http://schemas.microsoft.com/office/drawing/2014/main" id="{F2BF0834-DDEE-FFF8-1311-1165FEE715BA}"/>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9FB8B185-4A69-1EED-2C33-6D673938F065}"/>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16</a:t>
            </a:fld>
            <a:endParaRPr lang="en-GB" noProof="0"/>
          </a:p>
        </p:txBody>
      </p:sp>
      <p:sp>
        <p:nvSpPr>
          <p:cNvPr id="4" name="Date Placeholder 3">
            <a:extLst>
              <a:ext uri="{FF2B5EF4-FFF2-40B4-BE49-F238E27FC236}">
                <a16:creationId xmlns:a16="http://schemas.microsoft.com/office/drawing/2014/main" id="{BD60C841-0EBF-0E3D-7878-F0335D1AD81E}"/>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A22844DE-7E20-A347-9B55-89F79CD8CC13}"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62013536-EE67-7A37-AB71-E12C5165940F}"/>
              </a:ext>
            </a:extLst>
          </p:cNvPr>
          <p:cNvSpPr>
            <a:spLocks noGrp="1"/>
          </p:cNvSpPr>
          <p:nvPr>
            <p:ph type="title"/>
          </p:nvPr>
        </p:nvSpPr>
        <p:spPr>
          <a:xfrm>
            <a:off x="466724" y="511700"/>
            <a:ext cx="5364061" cy="842772"/>
          </a:xfrm>
        </p:spPr>
        <p:txBody>
          <a:bodyPr anchor="t">
            <a:normAutofit/>
          </a:bodyPr>
          <a:lstStyle/>
          <a:p>
            <a:r>
              <a:rPr lang="en-US" dirty="0"/>
              <a:t>Wrap up</a:t>
            </a:r>
          </a:p>
        </p:txBody>
      </p:sp>
      <p:sp>
        <p:nvSpPr>
          <p:cNvPr id="4131" name="Text Placeholder 6">
            <a:extLst>
              <a:ext uri="{FF2B5EF4-FFF2-40B4-BE49-F238E27FC236}">
                <a16:creationId xmlns:a16="http://schemas.microsoft.com/office/drawing/2014/main" id="{559939A5-2A67-1393-02E5-4F5980B0A42B}"/>
              </a:ext>
            </a:extLst>
          </p:cNvPr>
          <p:cNvSpPr>
            <a:spLocks noGrp="1"/>
          </p:cNvSpPr>
          <p:nvPr>
            <p:ph type="body" sz="quarter" idx="15"/>
          </p:nvPr>
        </p:nvSpPr>
        <p:spPr>
          <a:xfrm>
            <a:off x="464118" y="1354472"/>
            <a:ext cx="5364061" cy="432679"/>
          </a:xfrm>
        </p:spPr>
        <p:txBody>
          <a:bodyPr/>
          <a:lstStyle/>
          <a:p>
            <a:endParaRPr lang="en-US"/>
          </a:p>
        </p:txBody>
      </p:sp>
      <p:sp>
        <p:nvSpPr>
          <p:cNvPr id="4119" name="Text Placeholder 7">
            <a:extLst>
              <a:ext uri="{FF2B5EF4-FFF2-40B4-BE49-F238E27FC236}">
                <a16:creationId xmlns:a16="http://schemas.microsoft.com/office/drawing/2014/main" id="{875F71D5-5D2D-A80A-F710-0A1CCD7432A4}"/>
              </a:ext>
            </a:extLst>
          </p:cNvPr>
          <p:cNvSpPr>
            <a:spLocks noGrp="1"/>
          </p:cNvSpPr>
          <p:nvPr>
            <p:ph type="body" sz="quarter" idx="16"/>
          </p:nvPr>
        </p:nvSpPr>
        <p:spPr>
          <a:xfrm>
            <a:off x="466725" y="1938528"/>
            <a:ext cx="5364060" cy="4107555"/>
          </a:xfrm>
        </p:spPr>
        <p:txBody>
          <a:bodyPr anchor="t">
            <a:normAutofit/>
          </a:bodyPr>
          <a:lstStyle/>
          <a:p>
            <a:pPr marL="285750" indent="-285750">
              <a:spcAft>
                <a:spcPts val="600"/>
              </a:spcAft>
              <a:buFont typeface="Arial" panose="020B0604020202020204" pitchFamily="34" charset="0"/>
              <a:buChar char="•"/>
            </a:pPr>
            <a:r>
              <a:rPr lang="en-US" dirty="0"/>
              <a:t>Not one size fits all - communication is key</a:t>
            </a:r>
          </a:p>
          <a:p>
            <a:pPr marL="285750" indent="-285750">
              <a:spcAft>
                <a:spcPts val="600"/>
              </a:spcAft>
              <a:buFont typeface="Arial" panose="020B0604020202020204" pitchFamily="34" charset="0"/>
              <a:buChar char="•"/>
            </a:pPr>
            <a:r>
              <a:rPr lang="en-US" dirty="0" err="1"/>
              <a:t>GitOps</a:t>
            </a:r>
            <a:r>
              <a:rPr lang="en-US" dirty="0"/>
              <a:t> everything – template your way onto better </a:t>
            </a:r>
            <a:r>
              <a:rPr lang="en-US" dirty="0" err="1"/>
              <a:t>DevEx</a:t>
            </a:r>
            <a:endParaRPr lang="en-US" dirty="0"/>
          </a:p>
          <a:p>
            <a:pPr marL="285750" indent="-285750">
              <a:spcAft>
                <a:spcPts val="600"/>
              </a:spcAft>
              <a:buFont typeface="Arial" panose="020B0604020202020204" pitchFamily="34" charset="0"/>
              <a:buChar char="•"/>
            </a:pPr>
            <a:r>
              <a:rPr lang="en-US" dirty="0"/>
              <a:t>Don’t be afraid of open-source projects</a:t>
            </a:r>
          </a:p>
        </p:txBody>
      </p:sp>
    </p:spTree>
    <p:extLst>
      <p:ext uri="{BB962C8B-B14F-4D97-AF65-F5344CB8AC3E}">
        <p14:creationId xmlns:p14="http://schemas.microsoft.com/office/powerpoint/2010/main" val="261595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D61A8241-D4FC-C0CA-F353-F25224BB85D6}"/>
              </a:ext>
            </a:extLst>
          </p:cNvPr>
          <p:cNvSpPr>
            <a:spLocks noGrp="1"/>
          </p:cNvSpPr>
          <p:nvPr>
            <p:ph type="ftr" sz="quarter" idx="10"/>
          </p:nvPr>
        </p:nvSpPr>
        <p:spPr>
          <a:xfrm>
            <a:off x="1313397" y="6278563"/>
            <a:ext cx="2785528" cy="217487"/>
          </a:xfrm>
        </p:spPr>
        <p:txBody>
          <a:bodyPr/>
          <a:lstStyle/>
          <a:p>
            <a:endParaRPr lang="en-GB" noProof="0"/>
          </a:p>
        </p:txBody>
      </p:sp>
      <p:sp>
        <p:nvSpPr>
          <p:cNvPr id="4" name="Slide Number Placeholder 3">
            <a:extLst>
              <a:ext uri="{FF2B5EF4-FFF2-40B4-BE49-F238E27FC236}">
                <a16:creationId xmlns:a16="http://schemas.microsoft.com/office/drawing/2014/main" id="{104D037A-EBE1-3926-DD99-0C32490593F3}"/>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17</a:t>
            </a:fld>
            <a:endParaRPr lang="en-GB" noProof="0"/>
          </a:p>
        </p:txBody>
      </p:sp>
      <p:sp>
        <p:nvSpPr>
          <p:cNvPr id="5" name="Date Placeholder 4">
            <a:extLst>
              <a:ext uri="{FF2B5EF4-FFF2-40B4-BE49-F238E27FC236}">
                <a16:creationId xmlns:a16="http://schemas.microsoft.com/office/drawing/2014/main" id="{CBD3B483-5CF0-C3C6-BE55-267814DEB9BF}"/>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123469A-E889-CE42-ABA8-53D74D33CC3B}" type="datetime4">
              <a:rPr lang="en-GB" sz="900" noProof="0" smtClean="0"/>
              <a:pPr>
                <a:lnSpc>
                  <a:spcPct val="90000"/>
                </a:lnSpc>
                <a:spcAft>
                  <a:spcPts val="600"/>
                </a:spcAft>
              </a:pPr>
              <a:t>29 January 2024</a:t>
            </a:fld>
            <a:endParaRPr lang="en-GB" sz="900" noProof="0"/>
          </a:p>
        </p:txBody>
      </p:sp>
      <p:sp>
        <p:nvSpPr>
          <p:cNvPr id="34" name="Title 4">
            <a:extLst>
              <a:ext uri="{FF2B5EF4-FFF2-40B4-BE49-F238E27FC236}">
                <a16:creationId xmlns:a16="http://schemas.microsoft.com/office/drawing/2014/main" id="{A53C2C18-3306-535E-4855-59A0AFE0BD6F}"/>
              </a:ext>
            </a:extLst>
          </p:cNvPr>
          <p:cNvSpPr>
            <a:spLocks noGrp="1"/>
          </p:cNvSpPr>
          <p:nvPr>
            <p:ph type="title"/>
          </p:nvPr>
        </p:nvSpPr>
        <p:spPr>
          <a:xfrm>
            <a:off x="466726" y="511700"/>
            <a:ext cx="10244138" cy="454589"/>
          </a:xfrm>
        </p:spPr>
        <p:txBody>
          <a:bodyPr/>
          <a:lstStyle/>
          <a:p>
            <a:r>
              <a:rPr lang="en-US" dirty="0"/>
              <a:t>Questions? Let’s Talk!</a:t>
            </a:r>
          </a:p>
        </p:txBody>
      </p:sp>
      <p:sp>
        <p:nvSpPr>
          <p:cNvPr id="35" name="Text Placeholder 5">
            <a:extLst>
              <a:ext uri="{FF2B5EF4-FFF2-40B4-BE49-F238E27FC236}">
                <a16:creationId xmlns:a16="http://schemas.microsoft.com/office/drawing/2014/main" id="{B20A5342-78B5-B9FE-2E1E-2FAD031F571F}"/>
              </a:ext>
            </a:extLst>
          </p:cNvPr>
          <p:cNvSpPr>
            <a:spLocks noGrp="1"/>
          </p:cNvSpPr>
          <p:nvPr>
            <p:ph type="body" sz="quarter" idx="13"/>
          </p:nvPr>
        </p:nvSpPr>
        <p:spPr>
          <a:xfrm>
            <a:off x="464120" y="966289"/>
            <a:ext cx="10244138" cy="432679"/>
          </a:xfrm>
        </p:spPr>
        <p:txBody>
          <a:bodyPr/>
          <a:lstStyle/>
          <a:p>
            <a:endParaRPr lang="en-US"/>
          </a:p>
        </p:txBody>
      </p:sp>
      <p:pic>
        <p:nvPicPr>
          <p:cNvPr id="10" name="Picture Placeholder 9" descr="Different colored question marks">
            <a:extLst>
              <a:ext uri="{FF2B5EF4-FFF2-40B4-BE49-F238E27FC236}">
                <a16:creationId xmlns:a16="http://schemas.microsoft.com/office/drawing/2014/main" id="{B49BEEC3-0ABD-58C3-2F4B-500053145192}"/>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3589" r="-1" b="18528"/>
          <a:stretch/>
        </p:blipFill>
        <p:spPr>
          <a:xfrm>
            <a:off x="463549" y="1558925"/>
            <a:ext cx="10244139" cy="4487863"/>
          </a:xfrm>
          <a:noFill/>
        </p:spPr>
      </p:pic>
    </p:spTree>
    <p:extLst>
      <p:ext uri="{BB962C8B-B14F-4D97-AF65-F5344CB8AC3E}">
        <p14:creationId xmlns:p14="http://schemas.microsoft.com/office/powerpoint/2010/main" val="43308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lide Number Placeholder 2">
            <a:extLst>
              <a:ext uri="{FF2B5EF4-FFF2-40B4-BE49-F238E27FC236}">
                <a16:creationId xmlns:a16="http://schemas.microsoft.com/office/drawing/2014/main" id="{F045224B-25A6-0184-378A-6D64D3AE16BA}"/>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3</a:t>
            </a:fld>
            <a:endParaRPr lang="en-GB" noProof="0"/>
          </a:p>
        </p:txBody>
      </p:sp>
      <p:sp>
        <p:nvSpPr>
          <p:cNvPr id="1035" name="Date Placeholder 3">
            <a:extLst>
              <a:ext uri="{FF2B5EF4-FFF2-40B4-BE49-F238E27FC236}">
                <a16:creationId xmlns:a16="http://schemas.microsoft.com/office/drawing/2014/main" id="{FE358E3D-696F-9CBE-F967-428C101D2A6F}"/>
              </a:ext>
            </a:extLst>
          </p:cNvPr>
          <p:cNvSpPr>
            <a:spLocks noGrp="1"/>
          </p:cNvSpPr>
          <p:nvPr>
            <p:ph type="dt" sz="half" idx="2"/>
          </p:nvPr>
        </p:nvSpPr>
        <p:spPr>
          <a:xfrm>
            <a:off x="4174201" y="6246664"/>
            <a:ext cx="1656584" cy="217487"/>
          </a:xfrm>
        </p:spPr>
        <p:txBody>
          <a:bodyPr/>
          <a:lstStyle/>
          <a:p>
            <a:pPr>
              <a:spcAft>
                <a:spcPts val="600"/>
              </a:spcAft>
            </a:pPr>
            <a:fld id="{A22844DE-7E20-A347-9B55-89F79CD8CC13}" type="datetime4">
              <a:rPr lang="en-GB" noProof="0" smtClean="0"/>
              <a:pPr>
                <a:spcAft>
                  <a:spcPts val="600"/>
                </a:spcAft>
              </a:pPr>
              <a:t>29 January 2024</a:t>
            </a:fld>
            <a:endParaRPr lang="en-GB" noProof="0"/>
          </a:p>
        </p:txBody>
      </p:sp>
      <p:sp>
        <p:nvSpPr>
          <p:cNvPr id="1037" name="Title 4">
            <a:extLst>
              <a:ext uri="{FF2B5EF4-FFF2-40B4-BE49-F238E27FC236}">
                <a16:creationId xmlns:a16="http://schemas.microsoft.com/office/drawing/2014/main" id="{23D65276-26B2-3B95-8CEE-950511199951}"/>
              </a:ext>
            </a:extLst>
          </p:cNvPr>
          <p:cNvSpPr>
            <a:spLocks noGrp="1"/>
          </p:cNvSpPr>
          <p:nvPr>
            <p:ph type="title"/>
          </p:nvPr>
        </p:nvSpPr>
        <p:spPr>
          <a:xfrm>
            <a:off x="466726" y="511700"/>
            <a:ext cx="10244138" cy="454589"/>
          </a:xfrm>
        </p:spPr>
        <p:txBody>
          <a:bodyPr/>
          <a:lstStyle/>
          <a:p>
            <a:r>
              <a:rPr lang="en-US" dirty="0"/>
              <a:t>Cloud Native Community</a:t>
            </a:r>
          </a:p>
        </p:txBody>
      </p:sp>
      <p:sp>
        <p:nvSpPr>
          <p:cNvPr id="7" name="Date Placeholder 6">
            <a:extLst>
              <a:ext uri="{FF2B5EF4-FFF2-40B4-BE49-F238E27FC236}">
                <a16:creationId xmlns:a16="http://schemas.microsoft.com/office/drawing/2014/main" id="{06FD0ACC-4AFE-C9B0-D501-A50F6718D2B9}"/>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18" name="Picture 17" descr="A group of people standing in front of a table&#10;&#10;Description automatically generated">
            <a:extLst>
              <a:ext uri="{FF2B5EF4-FFF2-40B4-BE49-F238E27FC236}">
                <a16:creationId xmlns:a16="http://schemas.microsoft.com/office/drawing/2014/main" id="{3D17B0F8-D8F1-6803-CD11-9C2A328FB8B4}"/>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4098925" y="3429000"/>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No alternative text description for this image">
            <a:extLst>
              <a:ext uri="{FF2B5EF4-FFF2-40B4-BE49-F238E27FC236}">
                <a16:creationId xmlns:a16="http://schemas.microsoft.com/office/drawing/2014/main" id="{8D338931-B573-963A-4700-4B2E5D3FEB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1111615" y="1177006"/>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Picture 15" descr="A person and person sitting in chairs&#10;&#10;Description automatically generated">
            <a:extLst>
              <a:ext uri="{FF2B5EF4-FFF2-40B4-BE49-F238E27FC236}">
                <a16:creationId xmlns:a16="http://schemas.microsoft.com/office/drawing/2014/main" id="{11A85BD0-DAA3-8A91-E5DF-5DE4D4E69864}"/>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5495076" y="393849"/>
            <a:ext cx="5962553" cy="3572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392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Our Setup</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pPr marL="285750" indent="-285750">
              <a:buFont typeface="Arial" panose="020B0604020202020204" pitchFamily="34" charset="0"/>
              <a:buChar char="•"/>
            </a:pPr>
            <a:r>
              <a:rPr lang="en-US" dirty="0"/>
              <a:t>~ 40 Kubernetes clusters (+ number of DCs) and growing</a:t>
            </a:r>
          </a:p>
          <a:p>
            <a:pPr marL="285750" indent="-285750">
              <a:buFont typeface="Arial" panose="020B0604020202020204" pitchFamily="34" charset="0"/>
              <a:buChar char="•"/>
            </a:pPr>
            <a:r>
              <a:rPr lang="en-US" dirty="0"/>
              <a:t>Between 10 to 50 nodes</a:t>
            </a:r>
          </a:p>
          <a:p>
            <a:pPr marL="285750" indent="-285750">
              <a:buFont typeface="Arial" panose="020B0604020202020204" pitchFamily="34" charset="0"/>
              <a:buChar char="•"/>
            </a:pPr>
            <a:r>
              <a:rPr lang="en-US" dirty="0"/>
              <a:t>Around 500 deployments per day</a:t>
            </a:r>
          </a:p>
          <a:p>
            <a:pPr marL="285750" indent="-285750">
              <a:buFont typeface="Arial" panose="020B0604020202020204" pitchFamily="34" charset="0"/>
              <a:buChar char="•"/>
            </a:pPr>
            <a:r>
              <a:rPr lang="en-US" dirty="0"/>
              <a:t>Hybrid Cloud</a:t>
            </a:r>
          </a:p>
          <a:p>
            <a:pPr marL="285750" indent="-285750">
              <a:buFont typeface="Arial" panose="020B0604020202020204" pitchFamily="34" charset="0"/>
              <a:buChar char="•"/>
            </a:pPr>
            <a:r>
              <a:rPr lang="en-US" dirty="0"/>
              <a:t>Kubernetes on premises</a:t>
            </a:r>
          </a:p>
          <a:p>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23439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Young woman thinking of outer space">
            <a:extLst>
              <a:ext uri="{FF2B5EF4-FFF2-40B4-BE49-F238E27FC236}">
                <a16:creationId xmlns:a16="http://schemas.microsoft.com/office/drawing/2014/main" id="{93C10F64-D81F-AD46-0A72-E717D7EA0341}"/>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6175" r="-1" b="5918"/>
          <a:stretch/>
        </p:blipFill>
        <p:spPr>
          <a:xfrm>
            <a:off x="6096000" y="1"/>
            <a:ext cx="6096000" cy="6858000"/>
          </a:xfrm>
          <a:noFill/>
        </p:spPr>
      </p:pic>
      <p:sp>
        <p:nvSpPr>
          <p:cNvPr id="26" name="Footer Placeholder 2">
            <a:extLst>
              <a:ext uri="{FF2B5EF4-FFF2-40B4-BE49-F238E27FC236}">
                <a16:creationId xmlns:a16="http://schemas.microsoft.com/office/drawing/2014/main" id="{CA511E17-6C3C-D68D-9CD5-254C471D9FF9}"/>
              </a:ext>
            </a:extLst>
          </p:cNvPr>
          <p:cNvSpPr>
            <a:spLocks noGrp="1"/>
          </p:cNvSpPr>
          <p:nvPr>
            <p:ph type="ftr" sz="quarter" idx="10"/>
          </p:nvPr>
        </p:nvSpPr>
        <p:spPr>
          <a:xfrm>
            <a:off x="1313397" y="6278563"/>
            <a:ext cx="2785528" cy="217487"/>
          </a:xfrm>
        </p:spPr>
        <p:txBody>
          <a:bodyPr/>
          <a:lstStyle/>
          <a:p>
            <a:endParaRPr lang="en-GB" noProof="0"/>
          </a:p>
        </p:txBody>
      </p:sp>
      <p:sp>
        <p:nvSpPr>
          <p:cNvPr id="12" name="Slide Number Placeholder 2">
            <a:extLst>
              <a:ext uri="{FF2B5EF4-FFF2-40B4-BE49-F238E27FC236}">
                <a16:creationId xmlns:a16="http://schemas.microsoft.com/office/drawing/2014/main" id="{65660D30-90AB-21D6-8842-455EE7C76B88}"/>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6</a:t>
            </a:fld>
            <a:endParaRPr lang="en-GB" noProof="0"/>
          </a:p>
        </p:txBody>
      </p:sp>
      <p:sp>
        <p:nvSpPr>
          <p:cNvPr id="14" name="Date Placeholder 3">
            <a:extLst>
              <a:ext uri="{FF2B5EF4-FFF2-40B4-BE49-F238E27FC236}">
                <a16:creationId xmlns:a16="http://schemas.microsoft.com/office/drawing/2014/main" id="{CAD52C6F-3E9B-368D-6A5F-B34494EC1D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29 January 2024</a:t>
            </a:fld>
            <a:endParaRPr lang="en-GB" sz="900" noProof="0"/>
          </a:p>
        </p:txBody>
      </p:sp>
      <p:sp>
        <p:nvSpPr>
          <p:cNvPr id="28" name="Title 5">
            <a:extLst>
              <a:ext uri="{FF2B5EF4-FFF2-40B4-BE49-F238E27FC236}">
                <a16:creationId xmlns:a16="http://schemas.microsoft.com/office/drawing/2014/main" id="{B07349F5-4F4C-0E66-D67B-6A1FEA4515FD}"/>
              </a:ext>
            </a:extLst>
          </p:cNvPr>
          <p:cNvSpPr>
            <a:spLocks noGrp="1"/>
          </p:cNvSpPr>
          <p:nvPr>
            <p:ph type="title"/>
          </p:nvPr>
        </p:nvSpPr>
        <p:spPr>
          <a:xfrm>
            <a:off x="466724" y="511700"/>
            <a:ext cx="5364061" cy="842772"/>
          </a:xfrm>
        </p:spPr>
        <p:txBody>
          <a:bodyPr/>
          <a:lstStyle/>
          <a:p>
            <a:r>
              <a:rPr lang="en-US" dirty="0"/>
              <a:t>Potential Topics</a:t>
            </a:r>
          </a:p>
        </p:txBody>
      </p:sp>
      <p:sp>
        <p:nvSpPr>
          <p:cNvPr id="30" name="Text Placeholder 6">
            <a:extLst>
              <a:ext uri="{FF2B5EF4-FFF2-40B4-BE49-F238E27FC236}">
                <a16:creationId xmlns:a16="http://schemas.microsoft.com/office/drawing/2014/main" id="{C232E531-5F0D-4AD0-8E85-A9C396195308}"/>
              </a:ext>
            </a:extLst>
          </p:cNvPr>
          <p:cNvSpPr>
            <a:spLocks noGrp="1"/>
          </p:cNvSpPr>
          <p:nvPr>
            <p:ph type="body" sz="quarter" idx="15"/>
          </p:nvPr>
        </p:nvSpPr>
        <p:spPr>
          <a:xfrm>
            <a:off x="464118" y="1354472"/>
            <a:ext cx="5364061" cy="432679"/>
          </a:xfrm>
        </p:spPr>
        <p:txBody>
          <a:bodyPr/>
          <a:lstStyle/>
          <a:p>
            <a:endParaRPr lang="en-US"/>
          </a:p>
        </p:txBody>
      </p:sp>
      <p:sp>
        <p:nvSpPr>
          <p:cNvPr id="32" name="Text Placeholder 7">
            <a:extLst>
              <a:ext uri="{FF2B5EF4-FFF2-40B4-BE49-F238E27FC236}">
                <a16:creationId xmlns:a16="http://schemas.microsoft.com/office/drawing/2014/main" id="{B2BDAEB0-D942-64DC-7DF8-E6B23EC6274D}"/>
              </a:ext>
            </a:extLst>
          </p:cNvPr>
          <p:cNvSpPr>
            <a:spLocks noGrp="1"/>
          </p:cNvSpPr>
          <p:nvPr>
            <p:ph type="body" sz="quarter" idx="16"/>
          </p:nvPr>
        </p:nvSpPr>
        <p:spPr>
          <a:xfrm>
            <a:off x="466725" y="1938528"/>
            <a:ext cx="5364060" cy="4107555"/>
          </a:xfrm>
        </p:spPr>
        <p:txBody>
          <a:bodyPr/>
          <a:lstStyle/>
          <a:p>
            <a:pPr>
              <a:lnSpc>
                <a:spcPct val="150000"/>
              </a:lnSpc>
            </a:pPr>
            <a:r>
              <a:rPr lang="en-US" dirty="0"/>
              <a:t>•Understanding Microservices and Best Practices</a:t>
            </a:r>
          </a:p>
          <a:p>
            <a:pPr>
              <a:lnSpc>
                <a:spcPct val="150000"/>
              </a:lnSpc>
            </a:pPr>
            <a:r>
              <a:rPr lang="en-US" dirty="0"/>
              <a:t>•Security and Compliance (Authentication, Authorization, Logging)</a:t>
            </a:r>
          </a:p>
          <a:p>
            <a:pPr>
              <a:lnSpc>
                <a:spcPct val="150000"/>
              </a:lnSpc>
            </a:pPr>
            <a:r>
              <a:rPr lang="en-US" dirty="0"/>
              <a:t>•Integration Testing in Microservices</a:t>
            </a:r>
          </a:p>
          <a:p>
            <a:pPr>
              <a:lnSpc>
                <a:spcPct val="150000"/>
              </a:lnSpc>
            </a:pPr>
            <a:r>
              <a:rPr lang="en-US" dirty="0"/>
              <a:t>•Secure Software Development Lifecycle Management</a:t>
            </a:r>
          </a:p>
          <a:p>
            <a:pPr>
              <a:lnSpc>
                <a:spcPct val="150000"/>
              </a:lnSpc>
            </a:pPr>
            <a:r>
              <a:rPr lang="en-US" dirty="0"/>
              <a:t>•Building a Kubernetes Platform and Best Practices (GitOps + built-in security)</a:t>
            </a:r>
          </a:p>
          <a:p>
            <a:pPr>
              <a:lnSpc>
                <a:spcPct val="150000"/>
              </a:lnSpc>
            </a:pPr>
            <a:r>
              <a:rPr lang="en-US" dirty="0"/>
              <a:t>•Enabling collaboration between development and operations teams</a:t>
            </a:r>
          </a:p>
        </p:txBody>
      </p:sp>
      <p:pic>
        <p:nvPicPr>
          <p:cNvPr id="2050" name="Picture 2" descr="Portrait Of Senior Asian Woman Stock Photo - Download Image Now - Senior  Adult, Women, Asian and Indian Ethnicities - iStock">
            <a:extLst>
              <a:ext uri="{FF2B5EF4-FFF2-40B4-BE49-F238E27FC236}">
                <a16:creationId xmlns:a16="http://schemas.microsoft.com/office/drawing/2014/main" id="{4D7AA14B-A222-F47A-D83B-6BBC8D65C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161" y="1354472"/>
            <a:ext cx="5829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39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Footer Placeholder 1">
            <a:extLst>
              <a:ext uri="{FF2B5EF4-FFF2-40B4-BE49-F238E27FC236}">
                <a16:creationId xmlns:a16="http://schemas.microsoft.com/office/drawing/2014/main" id="{66E4A4BC-4392-9152-8810-7D4AFEA2A9BA}"/>
              </a:ext>
            </a:extLst>
          </p:cNvPr>
          <p:cNvSpPr>
            <a:spLocks noGrp="1"/>
          </p:cNvSpPr>
          <p:nvPr>
            <p:ph type="ftr" sz="quarter" idx="10"/>
          </p:nvPr>
        </p:nvSpPr>
        <p:spPr>
          <a:xfrm>
            <a:off x="1313397" y="6278563"/>
            <a:ext cx="2785528" cy="217487"/>
          </a:xfrm>
        </p:spPr>
        <p:txBody>
          <a:bodyPr/>
          <a:lstStyle/>
          <a:p>
            <a:endParaRPr lang="en-GB" noProof="0"/>
          </a:p>
        </p:txBody>
      </p:sp>
      <p:sp>
        <p:nvSpPr>
          <p:cNvPr id="42" name="Slide Number Placeholder 2">
            <a:extLst>
              <a:ext uri="{FF2B5EF4-FFF2-40B4-BE49-F238E27FC236}">
                <a16:creationId xmlns:a16="http://schemas.microsoft.com/office/drawing/2014/main" id="{C0711EB5-69BD-8287-AD80-F6B948C6BD7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7</a:t>
            </a:fld>
            <a:endParaRPr lang="en-GB" noProof="0"/>
          </a:p>
        </p:txBody>
      </p:sp>
      <p:sp>
        <p:nvSpPr>
          <p:cNvPr id="44" name="Date Placeholder 3">
            <a:extLst>
              <a:ext uri="{FF2B5EF4-FFF2-40B4-BE49-F238E27FC236}">
                <a16:creationId xmlns:a16="http://schemas.microsoft.com/office/drawing/2014/main" id="{59AD8AC2-148B-47F1-E13E-FE533CA745FF}"/>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66438AB4-2000-5C4D-9A8D-D3A0D3D0104C}" type="datetime4">
              <a:rPr lang="en-GB" sz="900" noProof="0" smtClean="0"/>
              <a:pPr>
                <a:lnSpc>
                  <a:spcPct val="90000"/>
                </a:lnSpc>
                <a:spcAft>
                  <a:spcPts val="600"/>
                </a:spcAft>
              </a:pPr>
              <a:t>29 January 2024</a:t>
            </a:fld>
            <a:endParaRPr lang="en-GB" sz="900" noProof="0"/>
          </a:p>
        </p:txBody>
      </p:sp>
      <p:sp>
        <p:nvSpPr>
          <p:cNvPr id="2057" name="Title 4">
            <a:extLst>
              <a:ext uri="{FF2B5EF4-FFF2-40B4-BE49-F238E27FC236}">
                <a16:creationId xmlns:a16="http://schemas.microsoft.com/office/drawing/2014/main" id="{1AB381BB-47E1-3D2B-A299-69E6A3232D73}"/>
              </a:ext>
            </a:extLst>
          </p:cNvPr>
          <p:cNvSpPr>
            <a:spLocks noGrp="1"/>
          </p:cNvSpPr>
          <p:nvPr>
            <p:ph type="title"/>
          </p:nvPr>
        </p:nvSpPr>
        <p:spPr>
          <a:xfrm>
            <a:off x="466726" y="511700"/>
            <a:ext cx="10244138" cy="454589"/>
          </a:xfrm>
        </p:spPr>
        <p:txBody>
          <a:bodyPr/>
          <a:lstStyle/>
          <a:p>
            <a:endParaRPr lang="en-US"/>
          </a:p>
        </p:txBody>
      </p:sp>
      <p:pic>
        <p:nvPicPr>
          <p:cNvPr id="2050" name="Picture 2" descr="Information Overload: What it is and how to avoid it">
            <a:extLst>
              <a:ext uri="{FF2B5EF4-FFF2-40B4-BE49-F238E27FC236}">
                <a16:creationId xmlns:a16="http://schemas.microsoft.com/office/drawing/2014/main" id="{871A71FC-F870-437A-ABE2-4F6AD4C0A2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9011" y="1166871"/>
            <a:ext cx="8753214" cy="4879917"/>
          </a:xfrm>
          <a:prstGeom prst="rect">
            <a:avLst/>
          </a:prstGeom>
          <a:solidFill>
            <a:srgbClr val="FFFFFF"/>
          </a:solidFill>
        </p:spPr>
      </p:pic>
      <p:sp>
        <p:nvSpPr>
          <p:cNvPr id="12" name="Slide Number Placeholder 2" hidden="1">
            <a:extLst>
              <a:ext uri="{FF2B5EF4-FFF2-40B4-BE49-F238E27FC236}">
                <a16:creationId xmlns:a16="http://schemas.microsoft.com/office/drawing/2014/main" id="{65660D30-90AB-21D6-8842-455EE7C76B88}"/>
              </a:ext>
            </a:extLst>
          </p:cNvPr>
          <p:cNvSpPr>
            <a:spLocks noGrp="1"/>
          </p:cNvSpPr>
          <p:nvPr>
            <p:ph type="sldNum" sz="quarter" idx="4294967295"/>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7</a:t>
            </a:fld>
            <a:endParaRPr lang="en-GB" noProof="0"/>
          </a:p>
        </p:txBody>
      </p:sp>
      <p:sp>
        <p:nvSpPr>
          <p:cNvPr id="14" name="Date Placeholder 3" hidden="1">
            <a:extLst>
              <a:ext uri="{FF2B5EF4-FFF2-40B4-BE49-F238E27FC236}">
                <a16:creationId xmlns:a16="http://schemas.microsoft.com/office/drawing/2014/main" id="{CAD52C6F-3E9B-368D-6A5F-B34494EC1D91}"/>
              </a:ext>
            </a:extLst>
          </p:cNvPr>
          <p:cNvSpPr>
            <a:spLocks noGrp="1"/>
          </p:cNvSpPr>
          <p:nvPr>
            <p:ph type="dt" sz="half" idx="4294967295"/>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29 January 2024</a:t>
            </a:fld>
            <a:endParaRPr lang="en-GB" sz="900" noProof="0"/>
          </a:p>
        </p:txBody>
      </p:sp>
      <p:pic>
        <p:nvPicPr>
          <p:cNvPr id="5" name="Picture 4">
            <a:extLst>
              <a:ext uri="{FF2B5EF4-FFF2-40B4-BE49-F238E27FC236}">
                <a16:creationId xmlns:a16="http://schemas.microsoft.com/office/drawing/2014/main" id="{BE3E33B6-B70A-6AAE-5AB5-D3C259C99323}"/>
              </a:ext>
            </a:extLst>
          </p:cNvPr>
          <p:cNvPicPr>
            <a:picLocks noChangeAspect="1"/>
          </p:cNvPicPr>
          <p:nvPr/>
        </p:nvPicPr>
        <p:blipFill>
          <a:blip r:embed="rId3"/>
          <a:stretch>
            <a:fillRect/>
          </a:stretch>
        </p:blipFill>
        <p:spPr>
          <a:xfrm>
            <a:off x="164527" y="966289"/>
            <a:ext cx="2297740" cy="2308841"/>
          </a:xfrm>
          <a:prstGeom prst="rect">
            <a:avLst/>
          </a:prstGeom>
        </p:spPr>
      </p:pic>
      <p:pic>
        <p:nvPicPr>
          <p:cNvPr id="7" name="Picture 6">
            <a:extLst>
              <a:ext uri="{FF2B5EF4-FFF2-40B4-BE49-F238E27FC236}">
                <a16:creationId xmlns:a16="http://schemas.microsoft.com/office/drawing/2014/main" id="{60C5F589-4463-B6E2-F47D-EFD9CE11A50C}"/>
              </a:ext>
            </a:extLst>
          </p:cNvPr>
          <p:cNvPicPr>
            <a:picLocks noChangeAspect="1"/>
          </p:cNvPicPr>
          <p:nvPr/>
        </p:nvPicPr>
        <p:blipFill>
          <a:blip r:embed="rId4"/>
          <a:stretch>
            <a:fillRect/>
          </a:stretch>
        </p:blipFill>
        <p:spPr>
          <a:xfrm>
            <a:off x="9771766" y="966288"/>
            <a:ext cx="2297794" cy="2308841"/>
          </a:xfrm>
          <a:prstGeom prst="rect">
            <a:avLst/>
          </a:prstGeom>
        </p:spPr>
      </p:pic>
      <p:pic>
        <p:nvPicPr>
          <p:cNvPr id="9" name="Picture 8">
            <a:extLst>
              <a:ext uri="{FF2B5EF4-FFF2-40B4-BE49-F238E27FC236}">
                <a16:creationId xmlns:a16="http://schemas.microsoft.com/office/drawing/2014/main" id="{C42589A7-2E98-9EA6-74B2-68FA02963138}"/>
              </a:ext>
            </a:extLst>
          </p:cNvPr>
          <p:cNvPicPr>
            <a:picLocks noChangeAspect="1"/>
          </p:cNvPicPr>
          <p:nvPr/>
        </p:nvPicPr>
        <p:blipFill>
          <a:blip r:embed="rId5"/>
          <a:stretch>
            <a:fillRect/>
          </a:stretch>
        </p:blipFill>
        <p:spPr>
          <a:xfrm>
            <a:off x="9743607" y="3606829"/>
            <a:ext cx="2354112" cy="2308841"/>
          </a:xfrm>
          <a:prstGeom prst="rect">
            <a:avLst/>
          </a:prstGeom>
        </p:spPr>
      </p:pic>
      <p:pic>
        <p:nvPicPr>
          <p:cNvPr id="11" name="Picture 10">
            <a:extLst>
              <a:ext uri="{FF2B5EF4-FFF2-40B4-BE49-F238E27FC236}">
                <a16:creationId xmlns:a16="http://schemas.microsoft.com/office/drawing/2014/main" id="{728BCB1F-D68A-C8D8-B025-A0C6380885CB}"/>
              </a:ext>
            </a:extLst>
          </p:cNvPr>
          <p:cNvPicPr>
            <a:picLocks noChangeAspect="1"/>
          </p:cNvPicPr>
          <p:nvPr/>
        </p:nvPicPr>
        <p:blipFill>
          <a:blip r:embed="rId6"/>
          <a:stretch>
            <a:fillRect/>
          </a:stretch>
        </p:blipFill>
        <p:spPr>
          <a:xfrm>
            <a:off x="74814" y="3582871"/>
            <a:ext cx="2477165" cy="2477165"/>
          </a:xfrm>
          <a:prstGeom prst="rect">
            <a:avLst/>
          </a:prstGeom>
        </p:spPr>
      </p:pic>
    </p:spTree>
    <p:extLst>
      <p:ext uri="{BB962C8B-B14F-4D97-AF65-F5344CB8AC3E}">
        <p14:creationId xmlns:p14="http://schemas.microsoft.com/office/powerpoint/2010/main" val="13574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1">
            <a:extLst>
              <a:ext uri="{FF2B5EF4-FFF2-40B4-BE49-F238E27FC236}">
                <a16:creationId xmlns:a16="http://schemas.microsoft.com/office/drawing/2014/main" id="{0EDDBFA8-5C7E-E11D-30C2-A110F7B329F4}"/>
              </a:ext>
            </a:extLst>
          </p:cNvPr>
          <p:cNvSpPr>
            <a:spLocks noGrp="1"/>
          </p:cNvSpPr>
          <p:nvPr>
            <p:ph type="ftr" sz="quarter" idx="10"/>
          </p:nvPr>
        </p:nvSpPr>
        <p:spPr>
          <a:xfrm>
            <a:off x="1313397" y="6278563"/>
            <a:ext cx="2785528" cy="217487"/>
          </a:xfrm>
        </p:spPr>
        <p:txBody>
          <a:bodyPr/>
          <a:lstStyle/>
          <a:p>
            <a:endParaRPr lang="en-GB" noProof="0"/>
          </a:p>
        </p:txBody>
      </p:sp>
      <p:sp>
        <p:nvSpPr>
          <p:cNvPr id="12" name="Slide Number Placeholder 2">
            <a:extLst>
              <a:ext uri="{FF2B5EF4-FFF2-40B4-BE49-F238E27FC236}">
                <a16:creationId xmlns:a16="http://schemas.microsoft.com/office/drawing/2014/main" id="{65660D30-90AB-21D6-8842-455EE7C76B88}"/>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8</a:t>
            </a:fld>
            <a:endParaRPr lang="en-GB" noProof="0"/>
          </a:p>
        </p:txBody>
      </p:sp>
      <p:sp>
        <p:nvSpPr>
          <p:cNvPr id="14" name="Date Placeholder 3">
            <a:extLst>
              <a:ext uri="{FF2B5EF4-FFF2-40B4-BE49-F238E27FC236}">
                <a16:creationId xmlns:a16="http://schemas.microsoft.com/office/drawing/2014/main" id="{CAD52C6F-3E9B-368D-6A5F-B34494EC1D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29 January 2024</a:t>
            </a:fld>
            <a:endParaRPr lang="en-GB" sz="900" noProof="0" dirty="0"/>
          </a:p>
        </p:txBody>
      </p:sp>
      <p:sp>
        <p:nvSpPr>
          <p:cNvPr id="28" name="Title 5">
            <a:extLst>
              <a:ext uri="{FF2B5EF4-FFF2-40B4-BE49-F238E27FC236}">
                <a16:creationId xmlns:a16="http://schemas.microsoft.com/office/drawing/2014/main" id="{B07349F5-4F4C-0E66-D67B-6A1FEA4515FD}"/>
              </a:ext>
            </a:extLst>
          </p:cNvPr>
          <p:cNvSpPr>
            <a:spLocks noGrp="1"/>
          </p:cNvSpPr>
          <p:nvPr>
            <p:ph type="title"/>
          </p:nvPr>
        </p:nvSpPr>
        <p:spPr>
          <a:xfrm>
            <a:off x="466726" y="511700"/>
            <a:ext cx="10244138" cy="454589"/>
          </a:xfrm>
        </p:spPr>
        <p:txBody>
          <a:bodyPr anchor="t">
            <a:normAutofit/>
          </a:bodyPr>
          <a:lstStyle/>
          <a:p>
            <a:pPr>
              <a:spcAft>
                <a:spcPts val="600"/>
              </a:spcAft>
            </a:pPr>
            <a:r>
              <a:rPr lang="en-US" dirty="0"/>
              <a:t>What would I have done differently?</a:t>
            </a:r>
          </a:p>
        </p:txBody>
      </p:sp>
      <p:pic>
        <p:nvPicPr>
          <p:cNvPr id="5" name="Picture 4" descr="Crumpled paper light bulb">
            <a:extLst>
              <a:ext uri="{FF2B5EF4-FFF2-40B4-BE49-F238E27FC236}">
                <a16:creationId xmlns:a16="http://schemas.microsoft.com/office/drawing/2014/main" id="{2187835A-4E36-D6D7-13E2-4A15C1A8823D}"/>
              </a:ext>
            </a:extLst>
          </p:cNvPr>
          <p:cNvPicPr>
            <a:picLocks noChangeAspect="1"/>
          </p:cNvPicPr>
          <p:nvPr/>
        </p:nvPicPr>
        <p:blipFill rotWithShape="1">
          <a:blip r:embed="rId2">
            <a:extLst>
              <a:ext uri="{28A0092B-C50C-407E-A947-70E740481C1C}">
                <a14:useLocalDpi xmlns:a14="http://schemas.microsoft.com/office/drawing/2010/main" val="0"/>
              </a:ext>
            </a:extLst>
          </a:blip>
          <a:srcRect t="26803" r="-1" b="7564"/>
          <a:stretch/>
        </p:blipFill>
        <p:spPr>
          <a:xfrm>
            <a:off x="463549" y="1558925"/>
            <a:ext cx="10244139" cy="4487863"/>
          </a:xfrm>
          <a:prstGeom prst="rect">
            <a:avLst/>
          </a:prstGeom>
          <a:noFill/>
        </p:spPr>
      </p:pic>
    </p:spTree>
    <p:extLst>
      <p:ext uri="{BB962C8B-B14F-4D97-AF65-F5344CB8AC3E}">
        <p14:creationId xmlns:p14="http://schemas.microsoft.com/office/powerpoint/2010/main" val="162207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4D2540FD-E606-4C96-450F-F07ACF2E5384}"/>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8C2DCC40-9440-517E-90ED-292885A4DE89}"/>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9</a:t>
            </a:fld>
            <a:endParaRPr lang="en-GB" noProof="0"/>
          </a:p>
        </p:txBody>
      </p:sp>
      <p:sp>
        <p:nvSpPr>
          <p:cNvPr id="4" name="Date Placeholder 3">
            <a:extLst>
              <a:ext uri="{FF2B5EF4-FFF2-40B4-BE49-F238E27FC236}">
                <a16:creationId xmlns:a16="http://schemas.microsoft.com/office/drawing/2014/main" id="{E9E80FB8-2D43-87A2-8CAB-F78F086CE5BD}"/>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16" name="Title 4">
            <a:extLst>
              <a:ext uri="{FF2B5EF4-FFF2-40B4-BE49-F238E27FC236}">
                <a16:creationId xmlns:a16="http://schemas.microsoft.com/office/drawing/2014/main" id="{B34D39A3-412A-20A0-F112-51B35BC3FF66}"/>
              </a:ext>
            </a:extLst>
          </p:cNvPr>
          <p:cNvSpPr>
            <a:spLocks noGrp="1"/>
          </p:cNvSpPr>
          <p:nvPr>
            <p:ph type="title"/>
          </p:nvPr>
        </p:nvSpPr>
        <p:spPr>
          <a:xfrm>
            <a:off x="466726" y="511700"/>
            <a:ext cx="10244138" cy="454589"/>
          </a:xfrm>
        </p:spPr>
        <p:txBody>
          <a:bodyPr/>
          <a:lstStyle/>
          <a:p>
            <a:r>
              <a:rPr lang="en-US" dirty="0"/>
              <a:t>There are many!</a:t>
            </a:r>
          </a:p>
        </p:txBody>
      </p:sp>
      <p:pic>
        <p:nvPicPr>
          <p:cNvPr id="9" name="Content Placeholder 8" descr="Vintage movie countdown 3">
            <a:extLst>
              <a:ext uri="{FF2B5EF4-FFF2-40B4-BE49-F238E27FC236}">
                <a16:creationId xmlns:a16="http://schemas.microsoft.com/office/drawing/2014/main" id="{C21EA7B0-D754-A311-2386-A9838E0A6C58}"/>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21950" r="-1" b="19637"/>
          <a:stretch/>
        </p:blipFill>
        <p:spPr>
          <a:xfrm>
            <a:off x="463549" y="1558925"/>
            <a:ext cx="10244139" cy="4487863"/>
          </a:xfrm>
          <a:noFill/>
        </p:spPr>
      </p:pic>
    </p:spTree>
    <p:extLst>
      <p:ext uri="{BB962C8B-B14F-4D97-AF65-F5344CB8AC3E}">
        <p14:creationId xmlns:p14="http://schemas.microsoft.com/office/powerpoint/2010/main" val="3022564294"/>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A062DD5C-DF1B-488D-8A73-0D05B1FA9E22}" vid="{44F142D7-2B57-4CD8-94F1-B71CB2CE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3" ma:contentTypeDescription="Create a new document." ma:contentTypeScope="" ma:versionID="e82774ea97e06bf5b053f20efb9c167f">
  <xsd:schema xmlns:xsd="http://www.w3.org/2001/XMLSchema" xmlns:xs="http://www.w3.org/2001/XMLSchema" xmlns:p="http://schemas.microsoft.com/office/2006/metadata/properties" xmlns:ns2="f67f4c92-fbb4-4bfe-81c5-e9bc643110ff" targetNamespace="http://schemas.microsoft.com/office/2006/metadata/properties" ma:root="true" ma:fieldsID="934082cbe31ee3a499f800234336df1a" ns2:_="">
    <xsd:import namespace="f67f4c92-fbb4-4bfe-81c5-e9bc643110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C60D2C-C327-4F9F-B0A3-BA11601AB446}">
  <ds:schemaRefs>
    <ds:schemaRef ds:uri="2342ac05-6731-4168-af04-bac34df5c30b"/>
    <ds:schemaRef ds:uri="73b7e57a-4dfc-4a35-9d95-5eb7b27131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68ED7B7-93D5-4737-99B3-B62EAAD44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B39DF3-DFE4-4A1E-8E02-C223F3404C8A}">
  <ds:schemaRefs>
    <ds:schemaRef ds:uri="http://schemas.microsoft.com/sharepoint/v3/contenttype/forms"/>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124</TotalTime>
  <Words>426</Words>
  <Application>Microsoft Macintosh PowerPoint</Application>
  <PresentationFormat>Widescreen</PresentationFormat>
  <Paragraphs>82</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Inter</vt:lpstr>
      <vt:lpstr>Public Sans</vt:lpstr>
      <vt:lpstr>Arial</vt:lpstr>
      <vt:lpstr>Arial</vt:lpstr>
      <vt:lpstr>Calibri</vt:lpstr>
      <vt:lpstr>Roboto</vt:lpstr>
      <vt:lpstr>Office Theme</vt:lpstr>
      <vt:lpstr>Safe at Scale: Microservices Development and Hosting in the Modern Era</vt:lpstr>
      <vt:lpstr>PowerPoint Presentation</vt:lpstr>
      <vt:lpstr>Cloud Native Community</vt:lpstr>
      <vt:lpstr>PowerPoint Presentation</vt:lpstr>
      <vt:lpstr>Our Setup</vt:lpstr>
      <vt:lpstr>Potential Topics</vt:lpstr>
      <vt:lpstr>PowerPoint Presentation</vt:lpstr>
      <vt:lpstr>What would I have done differently?</vt:lpstr>
      <vt:lpstr>There are many!</vt:lpstr>
      <vt:lpstr>Application – template the golden path </vt:lpstr>
      <vt:lpstr>Deployment – Pick one strategy and stick to it</vt:lpstr>
      <vt:lpstr>Deployment - Helm</vt:lpstr>
      <vt:lpstr>Hosting – GitOps-enabled Kubernetes</vt:lpstr>
      <vt:lpstr>Hosting – GitOps-enabled Kubernetes</vt:lpstr>
      <vt:lpstr>GitOps EVERYTHING</vt:lpstr>
      <vt:lpstr>Wrap up</vt:lpstr>
      <vt:lpstr>Questions? Let’s Talk!</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lot of things</dc:title>
  <dc:creator>Jinhong Brejnholt (JINB)</dc:creator>
  <cp:lastModifiedBy>Jinhong Brejnholt</cp:lastModifiedBy>
  <cp:revision>5</cp:revision>
  <dcterms:created xsi:type="dcterms:W3CDTF">2024-01-26T11:25:16Z</dcterms:created>
  <dcterms:modified xsi:type="dcterms:W3CDTF">2024-01-29T20:55:34Z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